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f7f12a494c49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2f887cdc7c498b"/>
  </p:sldMasterIdLst>
  <p:sldIdLst>
    <p:sldId xmlns:r="http://schemas.openxmlformats.org/officeDocument/2006/relationships" id="256" r:id="Rc537c966b6254dcf"/>
    <p:sldId xmlns:r="http://schemas.openxmlformats.org/officeDocument/2006/relationships" id="257" r:id="R8905d145e1e241af"/>
    <p:sldId xmlns:r="http://schemas.openxmlformats.org/officeDocument/2006/relationships" id="258" r:id="Re8fe7ed677904c1f"/>
    <p:sldId xmlns:r="http://schemas.openxmlformats.org/officeDocument/2006/relationships" id="259" r:id="R811ca32a2abe47cc"/>
    <p:sldId xmlns:r="http://schemas.openxmlformats.org/officeDocument/2006/relationships" id="260" r:id="Rf28a2c6febc44048"/>
    <p:sldId xmlns:r="http://schemas.openxmlformats.org/officeDocument/2006/relationships" id="261" r:id="Rdf58d714270a45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2f887cdc7c498b" /><Relationship Type="http://schemas.openxmlformats.org/officeDocument/2006/relationships/slide" Target="/ppt/slides/slide1.xml" Id="Rc537c966b6254dcf" /><Relationship Type="http://schemas.openxmlformats.org/officeDocument/2006/relationships/slide" Target="/ppt/slides/slide2.xml" Id="R8905d145e1e241af" /><Relationship Type="http://schemas.openxmlformats.org/officeDocument/2006/relationships/slide" Target="/ppt/slides/slide3.xml" Id="Re8fe7ed677904c1f" /><Relationship Type="http://schemas.openxmlformats.org/officeDocument/2006/relationships/slide" Target="/ppt/slides/slide4.xml" Id="R811ca32a2abe47cc" /><Relationship Type="http://schemas.openxmlformats.org/officeDocument/2006/relationships/slide" Target="/ppt/slides/slide5.xml" Id="Rf28a2c6febc44048" /><Relationship Type="http://schemas.openxmlformats.org/officeDocument/2006/relationships/slide" Target="/ppt/slides/slide6.xml" Id="Rdf58d714270a45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49827a43c143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d83b218be4290" /><Relationship Type="http://schemas.openxmlformats.org/officeDocument/2006/relationships/theme" Target="/ppt/slideMasters/theme/theme1.xml" Id="R2f19e3f35b2f4e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3d83b218be42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3660f9ca046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2785cd5d44f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372e5e01e4d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b693fa74947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bba79e22c45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c5442cdb24d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VEBYGG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SNEISEN JOAKIM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926 868 934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VEBYGG AS</a:t>
            </a:r>
          </a:p>
        </p:txBody>
      </p:sp>
    </p:spTree>
  </p:cSld>
  <p:clrMapOvr>
    <a:masterClrMapping xmlns:a="http://schemas.openxmlformats.org/drawingml/2006/main"/>
  </p:clrMapOvr>
</p:sld>
</file>