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8d8c82720a4e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6a98871b074fc0"/>
  </p:sldMasterIdLst>
  <p:sldIdLst>
    <p:sldId xmlns:r="http://schemas.openxmlformats.org/officeDocument/2006/relationships" id="256" r:id="Rbb56a2026a5942e5"/>
    <p:sldId xmlns:r="http://schemas.openxmlformats.org/officeDocument/2006/relationships" id="257" r:id="Rf5a139ddede04c82"/>
    <p:sldId xmlns:r="http://schemas.openxmlformats.org/officeDocument/2006/relationships" id="258" r:id="Rf02c7b75577a466d"/>
    <p:sldId xmlns:r="http://schemas.openxmlformats.org/officeDocument/2006/relationships" id="259" r:id="R8b4a92f739764d18"/>
    <p:sldId xmlns:r="http://schemas.openxmlformats.org/officeDocument/2006/relationships" id="260" r:id="Rb017411199ac4d09"/>
    <p:sldId xmlns:r="http://schemas.openxmlformats.org/officeDocument/2006/relationships" id="261" r:id="R2e4dddfbfafb48cc"/>
    <p:sldId xmlns:r="http://schemas.openxmlformats.org/officeDocument/2006/relationships" id="262" r:id="Rdd0ae36775f44d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a98871b074fc0" /><Relationship Type="http://schemas.openxmlformats.org/officeDocument/2006/relationships/slide" Target="/ppt/slides/slide1.xml" Id="Rbb56a2026a5942e5" /><Relationship Type="http://schemas.openxmlformats.org/officeDocument/2006/relationships/slide" Target="/ppt/slides/slide2.xml" Id="Rf5a139ddede04c82" /><Relationship Type="http://schemas.openxmlformats.org/officeDocument/2006/relationships/slide" Target="/ppt/slides/slide3.xml" Id="Rf02c7b75577a466d" /><Relationship Type="http://schemas.openxmlformats.org/officeDocument/2006/relationships/slide" Target="/ppt/slides/slide4.xml" Id="R8b4a92f739764d18" /><Relationship Type="http://schemas.openxmlformats.org/officeDocument/2006/relationships/slide" Target="/ppt/slides/slide5.xml" Id="Rb017411199ac4d09" /><Relationship Type="http://schemas.openxmlformats.org/officeDocument/2006/relationships/slide" Target="/ppt/slides/slide6.xml" Id="R2e4dddfbfafb48cc" /><Relationship Type="http://schemas.openxmlformats.org/officeDocument/2006/relationships/slide" Target="/ppt/slides/slide7.xml" Id="Rdd0ae36775f44d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a384fcc444a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664a73f5d438c" /><Relationship Type="http://schemas.openxmlformats.org/officeDocument/2006/relationships/theme" Target="/ppt/slideMasters/theme/theme1.xml" Id="R289d226f5f5f4a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9664a73f5d43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8c398a66144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7ff0c6d6747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6cfbef2774d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26535bfc549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805b705864a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2ce3cd96e49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bdac1ad8f49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UNOVA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UNOVA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301 355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948 355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MOSSIGE HILDE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MOSSIGE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Hilde Mossige, Fiolvegen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926 869 078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UNOVA AS</a:t>
            </a:r>
          </a:p>
        </p:txBody>
      </p:sp>
    </p:spTree>
  </p:cSld>
  <p:clrMapOvr>
    <a:masterClrMapping xmlns:a="http://schemas.openxmlformats.org/drawingml/2006/main"/>
  </p:clrMapOvr>
</p:sld>
</file>