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e8e297694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5aaa5d60d4320"/>
  </p:sldMasterIdLst>
  <p:sldIdLst>
    <p:sldId xmlns:r="http://schemas.openxmlformats.org/officeDocument/2006/relationships" id="256" r:id="R940465a3d9b74cc3"/>
    <p:sldId xmlns:r="http://schemas.openxmlformats.org/officeDocument/2006/relationships" id="257" r:id="R43703533276f4357"/>
    <p:sldId xmlns:r="http://schemas.openxmlformats.org/officeDocument/2006/relationships" id="258" r:id="R6d1c7f6442fa4af3"/>
    <p:sldId xmlns:r="http://schemas.openxmlformats.org/officeDocument/2006/relationships" id="259" r:id="Rcb4fd8e2cc944612"/>
    <p:sldId xmlns:r="http://schemas.openxmlformats.org/officeDocument/2006/relationships" id="260" r:id="R61170cb3f54a438a"/>
    <p:sldId xmlns:r="http://schemas.openxmlformats.org/officeDocument/2006/relationships" id="261" r:id="R596a3d3460b648ec"/>
    <p:sldId xmlns:r="http://schemas.openxmlformats.org/officeDocument/2006/relationships" id="262" r:id="R4a50240344ec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5aaa5d60d4320" /><Relationship Type="http://schemas.openxmlformats.org/officeDocument/2006/relationships/slide" Target="/ppt/slides/slide1.xml" Id="R940465a3d9b74cc3" /><Relationship Type="http://schemas.openxmlformats.org/officeDocument/2006/relationships/slide" Target="/ppt/slides/slide2.xml" Id="R43703533276f4357" /><Relationship Type="http://schemas.openxmlformats.org/officeDocument/2006/relationships/slide" Target="/ppt/slides/slide3.xml" Id="R6d1c7f6442fa4af3" /><Relationship Type="http://schemas.openxmlformats.org/officeDocument/2006/relationships/slide" Target="/ppt/slides/slide4.xml" Id="Rcb4fd8e2cc944612" /><Relationship Type="http://schemas.openxmlformats.org/officeDocument/2006/relationships/slide" Target="/ppt/slides/slide5.xml" Id="R61170cb3f54a438a" /><Relationship Type="http://schemas.openxmlformats.org/officeDocument/2006/relationships/slide" Target="/ppt/slides/slide6.xml" Id="R596a3d3460b648ec" /><Relationship Type="http://schemas.openxmlformats.org/officeDocument/2006/relationships/slide" Target="/ppt/slides/slide7.xml" Id="R4a50240344ec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1fbd8fbc14c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ccf09b8e8497c" /><Relationship Type="http://schemas.openxmlformats.org/officeDocument/2006/relationships/theme" Target="/ppt/slideMasters/theme/theme1.xml" Id="Rf68cc6f88be5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ccf09b8e8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5bb295ec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0eb016e9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f58a55760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237d85d16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51d9749fb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ce12356b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62dffe627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KASTET INVEST AS ble etablert [år] og holder til i Eydehavn.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REBECCA CECILIA TJÄDER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4810 Eydehavn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rebecca@ohspell.com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926 869 507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KASTET INVEST AS</a:t>
            </a:r>
          </a:p>
        </p:txBody>
      </p:sp>
    </p:spTree>
  </p:cSld>
  <p:clrMapOvr>
    <a:masterClrMapping xmlns:a="http://schemas.openxmlformats.org/drawingml/2006/main"/>
  </p:clrMapOvr>
</p:sld>
</file>