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43f6f0ff77c48be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5c6f7ac000c466b"/>
  </p:sldMasterIdLst>
  <p:sldIdLst>
    <p:sldId xmlns:r="http://schemas.openxmlformats.org/officeDocument/2006/relationships" id="256" r:id="Re53977ab3d86439e"/>
    <p:sldId xmlns:r="http://schemas.openxmlformats.org/officeDocument/2006/relationships" id="257" r:id="Rea2eee4311004d1d"/>
    <p:sldId xmlns:r="http://schemas.openxmlformats.org/officeDocument/2006/relationships" id="258" r:id="R31448781b0dc4a76"/>
    <p:sldId xmlns:r="http://schemas.openxmlformats.org/officeDocument/2006/relationships" id="259" r:id="R65372a93b2ce41ae"/>
    <p:sldId xmlns:r="http://schemas.openxmlformats.org/officeDocument/2006/relationships" id="260" r:id="Rcd116bf9529d42da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5c6f7ac000c466b" /><Relationship Type="http://schemas.openxmlformats.org/officeDocument/2006/relationships/slide" Target="/ppt/slides/slide1.xml" Id="Re53977ab3d86439e" /><Relationship Type="http://schemas.openxmlformats.org/officeDocument/2006/relationships/slide" Target="/ppt/slides/slide2.xml" Id="Rea2eee4311004d1d" /><Relationship Type="http://schemas.openxmlformats.org/officeDocument/2006/relationships/slide" Target="/ppt/slides/slide3.xml" Id="R31448781b0dc4a76" /><Relationship Type="http://schemas.openxmlformats.org/officeDocument/2006/relationships/slide" Target="/ppt/slides/slide4.xml" Id="R65372a93b2ce41ae" /><Relationship Type="http://schemas.openxmlformats.org/officeDocument/2006/relationships/slide" Target="/ppt/slides/slide5.xml" Id="Rcd116bf9529d42da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a6095625c8948d2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523f15bf15e44a3" /><Relationship Type="http://schemas.openxmlformats.org/officeDocument/2006/relationships/theme" Target="/ppt/slideMasters/theme/theme1.xml" Id="Rbc429c10bde34b9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523f15bf15e44a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1ecde6d4fe430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4798011195419b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513c4ff8f8f4988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62b7cff731749f4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2b1aea42d14a56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DROMNES SERVICE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DROMNES SERVICE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DROMNES SERVICE ble etablert [år] og holder til i Kjørsvikbugen.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DROMNES SERVICE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DROMNES SERVICE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DROMNES SERVICE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Mistfjordveien 855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6699 Kjørsvikbugen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926 875 299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DROMNES SERVICE</a:t>
            </a:r>
          </a:p>
        </p:txBody>
      </p:sp>
    </p:spTree>
  </p:cSld>
  <p:clrMapOvr>
    <a:masterClrMapping xmlns:a="http://schemas.openxmlformats.org/drawingml/2006/main"/>
  </p:clrMapOvr>
</p:sld>
</file>