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b5ee58c7942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3166285d424b9f"/>
  </p:sldMasterIdLst>
  <p:sldIdLst>
    <p:sldId xmlns:r="http://schemas.openxmlformats.org/officeDocument/2006/relationships" id="256" r:id="R8cf56f079cb54831"/>
    <p:sldId xmlns:r="http://schemas.openxmlformats.org/officeDocument/2006/relationships" id="257" r:id="Rf2783497a77b41a7"/>
    <p:sldId xmlns:r="http://schemas.openxmlformats.org/officeDocument/2006/relationships" id="258" r:id="R8a61b44c74a34b50"/>
    <p:sldId xmlns:r="http://schemas.openxmlformats.org/officeDocument/2006/relationships" id="259" r:id="Red3d3229bc19431c"/>
    <p:sldId xmlns:r="http://schemas.openxmlformats.org/officeDocument/2006/relationships" id="260" r:id="Ra03f37ddbfad4fe8"/>
    <p:sldId xmlns:r="http://schemas.openxmlformats.org/officeDocument/2006/relationships" id="261" r:id="Re2be11ed35564bc6"/>
    <p:sldId xmlns:r="http://schemas.openxmlformats.org/officeDocument/2006/relationships" id="262" r:id="Re7f75776f92e45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3166285d424b9f" /><Relationship Type="http://schemas.openxmlformats.org/officeDocument/2006/relationships/slide" Target="/ppt/slides/slide1.xml" Id="R8cf56f079cb54831" /><Relationship Type="http://schemas.openxmlformats.org/officeDocument/2006/relationships/slide" Target="/ppt/slides/slide2.xml" Id="Rf2783497a77b41a7" /><Relationship Type="http://schemas.openxmlformats.org/officeDocument/2006/relationships/slide" Target="/ppt/slides/slide3.xml" Id="R8a61b44c74a34b50" /><Relationship Type="http://schemas.openxmlformats.org/officeDocument/2006/relationships/slide" Target="/ppt/slides/slide4.xml" Id="Red3d3229bc19431c" /><Relationship Type="http://schemas.openxmlformats.org/officeDocument/2006/relationships/slide" Target="/ppt/slides/slide5.xml" Id="Ra03f37ddbfad4fe8" /><Relationship Type="http://schemas.openxmlformats.org/officeDocument/2006/relationships/slide" Target="/ppt/slides/slide6.xml" Id="Re2be11ed35564bc6" /><Relationship Type="http://schemas.openxmlformats.org/officeDocument/2006/relationships/slide" Target="/ppt/slides/slide7.xml" Id="Re7f75776f92e45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4930c8b9342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37f58614a41b3" /><Relationship Type="http://schemas.openxmlformats.org/officeDocument/2006/relationships/theme" Target="/ppt/slideMasters/theme/theme1.xml" Id="R0428bf1be09143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f37f58614a41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0ae0cb92f49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81d724099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9741e8489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b8fe202fa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8d104b92a43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22b4eed964e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92ef5dba643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VERGIA GREEN FUELS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VERGIA GREEN FUELS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VERGIA GREEN FUELS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VERGIA GREEN FUELS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VERGIA GREEN FUELS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VERGIA GREEN FUELS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−839 986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14 675 870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33 710 107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VERGIA GREEN FUELS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VERGIA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VERGIA GREEN FUELS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926 875 728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VERGIA GREEN FUELS AS</a:t>
            </a:r>
          </a:p>
        </p:txBody>
      </p:sp>
    </p:spTree>
  </p:cSld>
  <p:clrMapOvr>
    <a:masterClrMapping xmlns:a="http://schemas.openxmlformats.org/drawingml/2006/main"/>
  </p:clrMapOvr>
</p:sld>
</file>