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de1ac7071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2dc1cc88942d3"/>
  </p:sldMasterIdLst>
  <p:sldIdLst>
    <p:sldId xmlns:r="http://schemas.openxmlformats.org/officeDocument/2006/relationships" id="256" r:id="R55933b2790034987"/>
    <p:sldId xmlns:r="http://schemas.openxmlformats.org/officeDocument/2006/relationships" id="257" r:id="R55b5b081fecd4dee"/>
    <p:sldId xmlns:r="http://schemas.openxmlformats.org/officeDocument/2006/relationships" id="258" r:id="Rf9a7901755234764"/>
    <p:sldId xmlns:r="http://schemas.openxmlformats.org/officeDocument/2006/relationships" id="259" r:id="R1b4c97460d23410c"/>
    <p:sldId xmlns:r="http://schemas.openxmlformats.org/officeDocument/2006/relationships" id="260" r:id="R60019582ba914ce8"/>
    <p:sldId xmlns:r="http://schemas.openxmlformats.org/officeDocument/2006/relationships" id="261" r:id="Rfbfa376a643b4e74"/>
    <p:sldId xmlns:r="http://schemas.openxmlformats.org/officeDocument/2006/relationships" id="262" r:id="R96cfa597663c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2dc1cc88942d3" /><Relationship Type="http://schemas.openxmlformats.org/officeDocument/2006/relationships/slide" Target="/ppt/slides/slide1.xml" Id="R55933b2790034987" /><Relationship Type="http://schemas.openxmlformats.org/officeDocument/2006/relationships/slide" Target="/ppt/slides/slide2.xml" Id="R55b5b081fecd4dee" /><Relationship Type="http://schemas.openxmlformats.org/officeDocument/2006/relationships/slide" Target="/ppt/slides/slide3.xml" Id="Rf9a7901755234764" /><Relationship Type="http://schemas.openxmlformats.org/officeDocument/2006/relationships/slide" Target="/ppt/slides/slide4.xml" Id="R1b4c97460d23410c" /><Relationship Type="http://schemas.openxmlformats.org/officeDocument/2006/relationships/slide" Target="/ppt/slides/slide5.xml" Id="R60019582ba914ce8" /><Relationship Type="http://schemas.openxmlformats.org/officeDocument/2006/relationships/slide" Target="/ppt/slides/slide6.xml" Id="Rfbfa376a643b4e74" /><Relationship Type="http://schemas.openxmlformats.org/officeDocument/2006/relationships/slide" Target="/ppt/slides/slide7.xml" Id="R96cfa597663c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fd18fb958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2ae0f305a48d1" /><Relationship Type="http://schemas.openxmlformats.org/officeDocument/2006/relationships/theme" Target="/ppt/slideMasters/theme/theme1.xml" Id="R47846c47d67c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2ae0f305a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e1143c5d9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994a5b0ff44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722a08ea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c53df67c1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f66baa556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2146f9c52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ee9831b07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