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c508a8abc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348e6a84d4960"/>
  </p:sldMasterIdLst>
  <p:sldIdLst>
    <p:sldId xmlns:r="http://schemas.openxmlformats.org/officeDocument/2006/relationships" id="256" r:id="Ra11d6fa847dc4ea0"/>
    <p:sldId xmlns:r="http://schemas.openxmlformats.org/officeDocument/2006/relationships" id="257" r:id="R118860ef2a0d4872"/>
    <p:sldId xmlns:r="http://schemas.openxmlformats.org/officeDocument/2006/relationships" id="258" r:id="R2d036f72ef9a4105"/>
    <p:sldId xmlns:r="http://schemas.openxmlformats.org/officeDocument/2006/relationships" id="259" r:id="R8958244ac5504b56"/>
    <p:sldId xmlns:r="http://schemas.openxmlformats.org/officeDocument/2006/relationships" id="260" r:id="R4be8580d74894ac1"/>
    <p:sldId xmlns:r="http://schemas.openxmlformats.org/officeDocument/2006/relationships" id="261" r:id="R3c32023a0ce24215"/>
    <p:sldId xmlns:r="http://schemas.openxmlformats.org/officeDocument/2006/relationships" id="262" r:id="R7256a2396ea7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348e6a84d4960" /><Relationship Type="http://schemas.openxmlformats.org/officeDocument/2006/relationships/slide" Target="/ppt/slides/slide1.xml" Id="Ra11d6fa847dc4ea0" /><Relationship Type="http://schemas.openxmlformats.org/officeDocument/2006/relationships/slide" Target="/ppt/slides/slide2.xml" Id="R118860ef2a0d4872" /><Relationship Type="http://schemas.openxmlformats.org/officeDocument/2006/relationships/slide" Target="/ppt/slides/slide3.xml" Id="R2d036f72ef9a4105" /><Relationship Type="http://schemas.openxmlformats.org/officeDocument/2006/relationships/slide" Target="/ppt/slides/slide4.xml" Id="R8958244ac5504b56" /><Relationship Type="http://schemas.openxmlformats.org/officeDocument/2006/relationships/slide" Target="/ppt/slides/slide5.xml" Id="R4be8580d74894ac1" /><Relationship Type="http://schemas.openxmlformats.org/officeDocument/2006/relationships/slide" Target="/ppt/slides/slide6.xml" Id="R3c32023a0ce24215" /><Relationship Type="http://schemas.openxmlformats.org/officeDocument/2006/relationships/slide" Target="/ppt/slides/slide7.xml" Id="R7256a2396ea7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19b342b46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a68c2b5b430b" /><Relationship Type="http://schemas.openxmlformats.org/officeDocument/2006/relationships/theme" Target="/ppt/slideMasters/theme/theme1.xml" Id="R2bd7f51dd94f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1a68c2b5b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eb6df48e9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85dd9bd4a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cc51734af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85b71be8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1c651300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311f649044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d8b61719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HEGGVOLL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Leirfossvegen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