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98870c324247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c6d901a4a342ad"/>
  </p:sldMasterIdLst>
  <p:sldIdLst>
    <p:sldId xmlns:r="http://schemas.openxmlformats.org/officeDocument/2006/relationships" id="256" r:id="R7ed03cf87f9942a6"/>
    <p:sldId xmlns:r="http://schemas.openxmlformats.org/officeDocument/2006/relationships" id="257" r:id="R41b14261340f4408"/>
    <p:sldId xmlns:r="http://schemas.openxmlformats.org/officeDocument/2006/relationships" id="258" r:id="R71760946147e403d"/>
    <p:sldId xmlns:r="http://schemas.openxmlformats.org/officeDocument/2006/relationships" id="259" r:id="Rca130d94900449a5"/>
    <p:sldId xmlns:r="http://schemas.openxmlformats.org/officeDocument/2006/relationships" id="260" r:id="R337a735bc8c04ed9"/>
    <p:sldId xmlns:r="http://schemas.openxmlformats.org/officeDocument/2006/relationships" id="261" r:id="R9fd344d5803643cf"/>
    <p:sldId xmlns:r="http://schemas.openxmlformats.org/officeDocument/2006/relationships" id="262" r:id="R4653874c7f1940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6d901a4a342ad" /><Relationship Type="http://schemas.openxmlformats.org/officeDocument/2006/relationships/slide" Target="/ppt/slides/slide1.xml" Id="R7ed03cf87f9942a6" /><Relationship Type="http://schemas.openxmlformats.org/officeDocument/2006/relationships/slide" Target="/ppt/slides/slide2.xml" Id="R41b14261340f4408" /><Relationship Type="http://schemas.openxmlformats.org/officeDocument/2006/relationships/slide" Target="/ppt/slides/slide3.xml" Id="R71760946147e403d" /><Relationship Type="http://schemas.openxmlformats.org/officeDocument/2006/relationships/slide" Target="/ppt/slides/slide4.xml" Id="Rca130d94900449a5" /><Relationship Type="http://schemas.openxmlformats.org/officeDocument/2006/relationships/slide" Target="/ppt/slides/slide5.xml" Id="R337a735bc8c04ed9" /><Relationship Type="http://schemas.openxmlformats.org/officeDocument/2006/relationships/slide" Target="/ppt/slides/slide6.xml" Id="R9fd344d5803643cf" /><Relationship Type="http://schemas.openxmlformats.org/officeDocument/2006/relationships/slide" Target="/ppt/slides/slide7.xml" Id="R4653874c7f1940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5cc7a5fb941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0e57ef73c4bfb" /><Relationship Type="http://schemas.openxmlformats.org/officeDocument/2006/relationships/theme" Target="/ppt/slideMasters/theme/theme1.xml" Id="Rd109622ea3b24d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80e57ef73c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86b56ec29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512584a4341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ec882f5fc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bd68ce7f348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7e583369746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0cde7f31842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5857acaf246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 MASKIN AS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72 588 112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3 312 769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2 614 958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12 344 071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38 482 445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Fellevegen 757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926 876 236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 MASKIN AS</a:t>
            </a:r>
          </a:p>
        </p:txBody>
      </p:sp>
    </p:spTree>
  </p:cSld>
  <p:clrMapOvr>
    <a:masterClrMapping xmlns:a="http://schemas.openxmlformats.org/drawingml/2006/main"/>
  </p:clrMapOvr>
</p:sld>
</file>