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4a3b9fb9fd742a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4a64709463a4553"/>
  </p:sldMasterIdLst>
  <p:sldIdLst>
    <p:sldId xmlns:r="http://schemas.openxmlformats.org/officeDocument/2006/relationships" id="256" r:id="R08e7831448ae4b73"/>
    <p:sldId xmlns:r="http://schemas.openxmlformats.org/officeDocument/2006/relationships" id="257" r:id="R7ed6ec22586b48c1"/>
    <p:sldId xmlns:r="http://schemas.openxmlformats.org/officeDocument/2006/relationships" id="258" r:id="Ra2edb38249e04fb7"/>
    <p:sldId xmlns:r="http://schemas.openxmlformats.org/officeDocument/2006/relationships" id="259" r:id="R152b97198365484c"/>
    <p:sldId xmlns:r="http://schemas.openxmlformats.org/officeDocument/2006/relationships" id="260" r:id="Rafd63b025aac4ac5"/>
    <p:sldId xmlns:r="http://schemas.openxmlformats.org/officeDocument/2006/relationships" id="261" r:id="Raddcc2fafb684a68"/>
    <p:sldId xmlns:r="http://schemas.openxmlformats.org/officeDocument/2006/relationships" id="262" r:id="R38de0f25cfcb4aa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4a64709463a4553" /><Relationship Type="http://schemas.openxmlformats.org/officeDocument/2006/relationships/slide" Target="/ppt/slides/slide1.xml" Id="R08e7831448ae4b73" /><Relationship Type="http://schemas.openxmlformats.org/officeDocument/2006/relationships/slide" Target="/ppt/slides/slide2.xml" Id="R7ed6ec22586b48c1" /><Relationship Type="http://schemas.openxmlformats.org/officeDocument/2006/relationships/slide" Target="/ppt/slides/slide3.xml" Id="Ra2edb38249e04fb7" /><Relationship Type="http://schemas.openxmlformats.org/officeDocument/2006/relationships/slide" Target="/ppt/slides/slide4.xml" Id="R152b97198365484c" /><Relationship Type="http://schemas.openxmlformats.org/officeDocument/2006/relationships/slide" Target="/ppt/slides/slide5.xml" Id="Rafd63b025aac4ac5" /><Relationship Type="http://schemas.openxmlformats.org/officeDocument/2006/relationships/slide" Target="/ppt/slides/slide6.xml" Id="Raddcc2fafb684a68" /><Relationship Type="http://schemas.openxmlformats.org/officeDocument/2006/relationships/slide" Target="/ppt/slides/slide7.xml" Id="R38de0f25cfcb4aa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88f8535a5a543d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6b6b7c0f564e7b" /><Relationship Type="http://schemas.openxmlformats.org/officeDocument/2006/relationships/theme" Target="/ppt/slideMasters/theme/theme1.xml" Id="R50dc080f873545b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66b6b7c0f564e7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cee91ce64d4ea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7389d6bae64af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c4b40feddd4b8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9af761d2a44df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aff08df8444f2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032df7e21b4a3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fa279fb5a145e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AASEN EIGEDOM 1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AASEN EIGEDOM 1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AASEN EIGEDOM 1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AASEN EIGEDOM 1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AASEN EIGEDOM 1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AASEN EIGEDOM 1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−40 457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−31 556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7 066 000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10 697 612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AASEN EIGEDOM 1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SISA INVEST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AASEN EIGEDOM 1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Haakon VIIs gate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0161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926 876 406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AASEN EIGEDOM 1 AS</a:t>
            </a:r>
          </a:p>
        </p:txBody>
      </p:sp>
    </p:spTree>
  </p:cSld>
  <p:clrMapOvr>
    <a:masterClrMapping xmlns:a="http://schemas.openxmlformats.org/drawingml/2006/main"/>
  </p:clrMapOvr>
</p:sld>
</file>