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ebc7cbd1b041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76b63aa9264e57"/>
  </p:sldMasterIdLst>
  <p:sldIdLst>
    <p:sldId xmlns:r="http://schemas.openxmlformats.org/officeDocument/2006/relationships" id="256" r:id="Rfff9f7dfa4544c45"/>
    <p:sldId xmlns:r="http://schemas.openxmlformats.org/officeDocument/2006/relationships" id="257" r:id="R82af0dbf70bb42b2"/>
    <p:sldId xmlns:r="http://schemas.openxmlformats.org/officeDocument/2006/relationships" id="258" r:id="R21fc4a5b13414bfb"/>
    <p:sldId xmlns:r="http://schemas.openxmlformats.org/officeDocument/2006/relationships" id="259" r:id="R6fc6aa04962a43b3"/>
    <p:sldId xmlns:r="http://schemas.openxmlformats.org/officeDocument/2006/relationships" id="260" r:id="Rf68d4dca1e674c95"/>
    <p:sldId xmlns:r="http://schemas.openxmlformats.org/officeDocument/2006/relationships" id="261" r:id="Rf2433f70108548ae"/>
    <p:sldId xmlns:r="http://schemas.openxmlformats.org/officeDocument/2006/relationships" id="262" r:id="R8175175b4f1d4e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6b63aa9264e57" /><Relationship Type="http://schemas.openxmlformats.org/officeDocument/2006/relationships/slide" Target="/ppt/slides/slide1.xml" Id="Rfff9f7dfa4544c45" /><Relationship Type="http://schemas.openxmlformats.org/officeDocument/2006/relationships/slide" Target="/ppt/slides/slide2.xml" Id="R82af0dbf70bb42b2" /><Relationship Type="http://schemas.openxmlformats.org/officeDocument/2006/relationships/slide" Target="/ppt/slides/slide3.xml" Id="R21fc4a5b13414bfb" /><Relationship Type="http://schemas.openxmlformats.org/officeDocument/2006/relationships/slide" Target="/ppt/slides/slide4.xml" Id="R6fc6aa04962a43b3" /><Relationship Type="http://schemas.openxmlformats.org/officeDocument/2006/relationships/slide" Target="/ppt/slides/slide5.xml" Id="Rf68d4dca1e674c95" /><Relationship Type="http://schemas.openxmlformats.org/officeDocument/2006/relationships/slide" Target="/ppt/slides/slide6.xml" Id="Rf2433f70108548ae" /><Relationship Type="http://schemas.openxmlformats.org/officeDocument/2006/relationships/slide" Target="/ppt/slides/slide7.xml" Id="R8175175b4f1d4e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86a6c0a9648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f8f8237004d08" /><Relationship Type="http://schemas.openxmlformats.org/officeDocument/2006/relationships/theme" Target="/ppt/slideMasters/theme/theme1.xml" Id="Rcb5a6c8998264e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5f8f8237004d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4bda057c240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2909481e64d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49b0774a848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7126fe4fa4b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0531b9d1f44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5a240146141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3df787bcd49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SOLEIL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SOLEIL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1 084 963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41 496 146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42 012 944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KATHRINE GRANHEIM-SÆTRE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Hofstadåsen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926 877 194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SOLEIL INVEST AS</a:t>
            </a:r>
          </a:p>
        </p:txBody>
      </p:sp>
    </p:spTree>
  </p:cSld>
  <p:clrMapOvr>
    <a:masterClrMapping xmlns:a="http://schemas.openxmlformats.org/drawingml/2006/main"/>
  </p:clrMapOvr>
</p:sld>
</file>