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e72f12d6d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c194623434cfb"/>
  </p:sldMasterIdLst>
  <p:sldIdLst>
    <p:sldId xmlns:r="http://schemas.openxmlformats.org/officeDocument/2006/relationships" id="256" r:id="Rbc5b19f9b3334a68"/>
    <p:sldId xmlns:r="http://schemas.openxmlformats.org/officeDocument/2006/relationships" id="257" r:id="R6a96b61d1723499c"/>
    <p:sldId xmlns:r="http://schemas.openxmlformats.org/officeDocument/2006/relationships" id="258" r:id="Ra63c4cee223641b5"/>
    <p:sldId xmlns:r="http://schemas.openxmlformats.org/officeDocument/2006/relationships" id="259" r:id="R4264e04b87db4c11"/>
    <p:sldId xmlns:r="http://schemas.openxmlformats.org/officeDocument/2006/relationships" id="260" r:id="R8387ecfa3b794664"/>
    <p:sldId xmlns:r="http://schemas.openxmlformats.org/officeDocument/2006/relationships" id="261" r:id="Rd454c8d9956e40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c194623434cfb" /><Relationship Type="http://schemas.openxmlformats.org/officeDocument/2006/relationships/slide" Target="/ppt/slides/slide1.xml" Id="Rbc5b19f9b3334a68" /><Relationship Type="http://schemas.openxmlformats.org/officeDocument/2006/relationships/slide" Target="/ppt/slides/slide2.xml" Id="R6a96b61d1723499c" /><Relationship Type="http://schemas.openxmlformats.org/officeDocument/2006/relationships/slide" Target="/ppt/slides/slide3.xml" Id="Ra63c4cee223641b5" /><Relationship Type="http://schemas.openxmlformats.org/officeDocument/2006/relationships/slide" Target="/ppt/slides/slide4.xml" Id="R4264e04b87db4c11" /><Relationship Type="http://schemas.openxmlformats.org/officeDocument/2006/relationships/slide" Target="/ppt/slides/slide5.xml" Id="R8387ecfa3b794664" /><Relationship Type="http://schemas.openxmlformats.org/officeDocument/2006/relationships/slide" Target="/ppt/slides/slide6.xml" Id="Rd454c8d9956e40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9c34ad459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cf2f3a5464a37" /><Relationship Type="http://schemas.openxmlformats.org/officeDocument/2006/relationships/theme" Target="/ppt/slideMasters/theme/theme1.xml" Id="R008654129571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cf2f3a546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00c1d1a7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cde616375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1bbdf9863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f44340f2a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d5785cea7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4f511cc9b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Joachim Granheim, Storhaugstien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