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63bfe3e45843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0c6ef9dcf04820"/>
  </p:sldMasterIdLst>
  <p:sldIdLst>
    <p:sldId xmlns:r="http://schemas.openxmlformats.org/officeDocument/2006/relationships" id="256" r:id="Rb30b2034ffe548e3"/>
    <p:sldId xmlns:r="http://schemas.openxmlformats.org/officeDocument/2006/relationships" id="257" r:id="R6b8bf446560d4e08"/>
    <p:sldId xmlns:r="http://schemas.openxmlformats.org/officeDocument/2006/relationships" id="258" r:id="R5bb754c97e794bb0"/>
    <p:sldId xmlns:r="http://schemas.openxmlformats.org/officeDocument/2006/relationships" id="259" r:id="Rba4d6e9c57aa49c5"/>
    <p:sldId xmlns:r="http://schemas.openxmlformats.org/officeDocument/2006/relationships" id="260" r:id="Rf960aa8531ce4a23"/>
    <p:sldId xmlns:r="http://schemas.openxmlformats.org/officeDocument/2006/relationships" id="261" r:id="R0464a2420b9b46da"/>
    <p:sldId xmlns:r="http://schemas.openxmlformats.org/officeDocument/2006/relationships" id="262" r:id="R0cbedc1b66e342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0c6ef9dcf04820" /><Relationship Type="http://schemas.openxmlformats.org/officeDocument/2006/relationships/slide" Target="/ppt/slides/slide1.xml" Id="Rb30b2034ffe548e3" /><Relationship Type="http://schemas.openxmlformats.org/officeDocument/2006/relationships/slide" Target="/ppt/slides/slide2.xml" Id="R6b8bf446560d4e08" /><Relationship Type="http://schemas.openxmlformats.org/officeDocument/2006/relationships/slide" Target="/ppt/slides/slide3.xml" Id="R5bb754c97e794bb0" /><Relationship Type="http://schemas.openxmlformats.org/officeDocument/2006/relationships/slide" Target="/ppt/slides/slide4.xml" Id="Rba4d6e9c57aa49c5" /><Relationship Type="http://schemas.openxmlformats.org/officeDocument/2006/relationships/slide" Target="/ppt/slides/slide5.xml" Id="Rf960aa8531ce4a23" /><Relationship Type="http://schemas.openxmlformats.org/officeDocument/2006/relationships/slide" Target="/ppt/slides/slide6.xml" Id="R0464a2420b9b46da" /><Relationship Type="http://schemas.openxmlformats.org/officeDocument/2006/relationships/slide" Target="/ppt/slides/slide7.xml" Id="R0cbedc1b66e342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d6ee346f254a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6696dae5714049" /><Relationship Type="http://schemas.openxmlformats.org/officeDocument/2006/relationships/theme" Target="/ppt/slideMasters/theme/theme1.xml" Id="R9458978ec78c40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6696dae57140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06a58365bc49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f88d15b9244d4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aedb8f244649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6be0022c4f4d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5f879e3fec43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5b8ebc6b984d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61ebf882e2462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FAIRWAY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FAIRWAY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989 776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40 734 448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41 241 400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JOACHIM GRANHEIM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Joachim Granheim, Storhaugstien 32A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926 877 364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FAIRWAY HOLDING AS</a:t>
            </a:r>
          </a:p>
        </p:txBody>
      </p:sp>
    </p:spTree>
  </p:cSld>
  <p:clrMapOvr>
    <a:masterClrMapping xmlns:a="http://schemas.openxmlformats.org/drawingml/2006/main"/>
  </p:clrMapOvr>
</p:sld>
</file>