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f02597ef1d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762af537b49a2"/>
  </p:sldMasterIdLst>
  <p:sldIdLst>
    <p:sldId xmlns:r="http://schemas.openxmlformats.org/officeDocument/2006/relationships" id="256" r:id="Rb7bca8e0a3154e00"/>
    <p:sldId xmlns:r="http://schemas.openxmlformats.org/officeDocument/2006/relationships" id="257" r:id="R8a102bc3209c48a3"/>
    <p:sldId xmlns:r="http://schemas.openxmlformats.org/officeDocument/2006/relationships" id="258" r:id="Rf67bf30c57ec402a"/>
    <p:sldId xmlns:r="http://schemas.openxmlformats.org/officeDocument/2006/relationships" id="259" r:id="Rfaa4d990db7a4de1"/>
    <p:sldId xmlns:r="http://schemas.openxmlformats.org/officeDocument/2006/relationships" id="260" r:id="R3eac0715bd524947"/>
    <p:sldId xmlns:r="http://schemas.openxmlformats.org/officeDocument/2006/relationships" id="261" r:id="Rdfb772d447fc4c7a"/>
    <p:sldId xmlns:r="http://schemas.openxmlformats.org/officeDocument/2006/relationships" id="262" r:id="Rbc3a939d56fd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762af537b49a2" /><Relationship Type="http://schemas.openxmlformats.org/officeDocument/2006/relationships/slide" Target="/ppt/slides/slide1.xml" Id="Rb7bca8e0a3154e00" /><Relationship Type="http://schemas.openxmlformats.org/officeDocument/2006/relationships/slide" Target="/ppt/slides/slide2.xml" Id="R8a102bc3209c48a3" /><Relationship Type="http://schemas.openxmlformats.org/officeDocument/2006/relationships/slide" Target="/ppt/slides/slide3.xml" Id="Rf67bf30c57ec402a" /><Relationship Type="http://schemas.openxmlformats.org/officeDocument/2006/relationships/slide" Target="/ppt/slides/slide4.xml" Id="Rfaa4d990db7a4de1" /><Relationship Type="http://schemas.openxmlformats.org/officeDocument/2006/relationships/slide" Target="/ppt/slides/slide5.xml" Id="R3eac0715bd524947" /><Relationship Type="http://schemas.openxmlformats.org/officeDocument/2006/relationships/slide" Target="/ppt/slides/slide6.xml" Id="Rdfb772d447fc4c7a" /><Relationship Type="http://schemas.openxmlformats.org/officeDocument/2006/relationships/slide" Target="/ppt/slides/slide7.xml" Id="Rbc3a939d56fd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bc2aabd1d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f6d4532ec4e1a" /><Relationship Type="http://schemas.openxmlformats.org/officeDocument/2006/relationships/theme" Target="/ppt/slideMasters/theme/theme1.xml" Id="R20552669777b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f6d4532ec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90319e18947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9bb635391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3e072848d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809f8139b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b448f8aa6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b57d57d0a4b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247812227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ASPESTRAND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ASPESTRAND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17 912 099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22 798 089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AKSEL VOLDBERG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ASPESTRAND HOLDING AS</a:t>
            </a:r>
          </a:p>
        </p:txBody>
      </p:sp>
    </p:spTree>
  </p:cSld>
  <p:clrMapOvr>
    <a:masterClrMapping xmlns:a="http://schemas.openxmlformats.org/drawingml/2006/main"/>
  </p:clrMapOvr>
</p:sld>
</file>