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93883588bf4e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eea8d3f0d24d16"/>
  </p:sldMasterIdLst>
  <p:sldIdLst>
    <p:sldId xmlns:r="http://schemas.openxmlformats.org/officeDocument/2006/relationships" id="256" r:id="R75dc85daba704ba5"/>
    <p:sldId xmlns:r="http://schemas.openxmlformats.org/officeDocument/2006/relationships" id="257" r:id="R51b7a999b30b4e53"/>
    <p:sldId xmlns:r="http://schemas.openxmlformats.org/officeDocument/2006/relationships" id="258" r:id="Rf579a1ffeaf6465c"/>
    <p:sldId xmlns:r="http://schemas.openxmlformats.org/officeDocument/2006/relationships" id="259" r:id="R31c63786d8b24c18"/>
    <p:sldId xmlns:r="http://schemas.openxmlformats.org/officeDocument/2006/relationships" id="260" r:id="R8f4c2793f7974924"/>
    <p:sldId xmlns:r="http://schemas.openxmlformats.org/officeDocument/2006/relationships" id="261" r:id="Re5f5f43425fb49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eea8d3f0d24d16" /><Relationship Type="http://schemas.openxmlformats.org/officeDocument/2006/relationships/slide" Target="/ppt/slides/slide1.xml" Id="R75dc85daba704ba5" /><Relationship Type="http://schemas.openxmlformats.org/officeDocument/2006/relationships/slide" Target="/ppt/slides/slide2.xml" Id="R51b7a999b30b4e53" /><Relationship Type="http://schemas.openxmlformats.org/officeDocument/2006/relationships/slide" Target="/ppt/slides/slide3.xml" Id="Rf579a1ffeaf6465c" /><Relationship Type="http://schemas.openxmlformats.org/officeDocument/2006/relationships/slide" Target="/ppt/slides/slide4.xml" Id="R31c63786d8b24c18" /><Relationship Type="http://schemas.openxmlformats.org/officeDocument/2006/relationships/slide" Target="/ppt/slides/slide5.xml" Id="R8f4c2793f7974924" /><Relationship Type="http://schemas.openxmlformats.org/officeDocument/2006/relationships/slide" Target="/ppt/slides/slide6.xml" Id="Re5f5f43425fb49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83bfc44d4f48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c97f4379154db7" /><Relationship Type="http://schemas.openxmlformats.org/officeDocument/2006/relationships/theme" Target="/ppt/slideMasters/theme/theme1.xml" Id="R67eb5ac1088f4e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c97f4379154d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adb68cd65049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745137e1a42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c9154508c44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d2b7c96ea45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448febd6b49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0d70c6cc2d4f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RETT KONSULENT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RETT KONSULENT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RETT KONSULENT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RETT KONSULENT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RETT KONSULENT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RETT KONSULENT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VAGANCE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RETT KONSULENT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926 877 763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RETT KONSULENT AS</a:t>
            </a:r>
          </a:p>
        </p:txBody>
      </p:sp>
    </p:spTree>
  </p:cSld>
  <p:clrMapOvr>
    <a:masterClrMapping xmlns:a="http://schemas.openxmlformats.org/drawingml/2006/main"/>
  </p:clrMapOvr>
</p:sld>
</file>