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490ad13b344a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09db8411749b3"/>
  </p:sldMasterIdLst>
  <p:sldIdLst>
    <p:sldId xmlns:r="http://schemas.openxmlformats.org/officeDocument/2006/relationships" id="256" r:id="R0d6294e2b5a6469c"/>
    <p:sldId xmlns:r="http://schemas.openxmlformats.org/officeDocument/2006/relationships" id="257" r:id="R597b1f3ef15e404b"/>
    <p:sldId xmlns:r="http://schemas.openxmlformats.org/officeDocument/2006/relationships" id="258" r:id="R250254d147354850"/>
    <p:sldId xmlns:r="http://schemas.openxmlformats.org/officeDocument/2006/relationships" id="259" r:id="R056aba2181974252"/>
    <p:sldId xmlns:r="http://schemas.openxmlformats.org/officeDocument/2006/relationships" id="260" r:id="R66073ba3279a40a4"/>
    <p:sldId xmlns:r="http://schemas.openxmlformats.org/officeDocument/2006/relationships" id="261" r:id="Re3a3fc70392a4d68"/>
    <p:sldId xmlns:r="http://schemas.openxmlformats.org/officeDocument/2006/relationships" id="262" r:id="Rc30949ef0cac4b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09db8411749b3" /><Relationship Type="http://schemas.openxmlformats.org/officeDocument/2006/relationships/slide" Target="/ppt/slides/slide1.xml" Id="R0d6294e2b5a6469c" /><Relationship Type="http://schemas.openxmlformats.org/officeDocument/2006/relationships/slide" Target="/ppt/slides/slide2.xml" Id="R597b1f3ef15e404b" /><Relationship Type="http://schemas.openxmlformats.org/officeDocument/2006/relationships/slide" Target="/ppt/slides/slide3.xml" Id="R250254d147354850" /><Relationship Type="http://schemas.openxmlformats.org/officeDocument/2006/relationships/slide" Target="/ppt/slides/slide4.xml" Id="R056aba2181974252" /><Relationship Type="http://schemas.openxmlformats.org/officeDocument/2006/relationships/slide" Target="/ppt/slides/slide5.xml" Id="R66073ba3279a40a4" /><Relationship Type="http://schemas.openxmlformats.org/officeDocument/2006/relationships/slide" Target="/ppt/slides/slide6.xml" Id="Re3a3fc70392a4d68" /><Relationship Type="http://schemas.openxmlformats.org/officeDocument/2006/relationships/slide" Target="/ppt/slides/slide7.xml" Id="Rc30949ef0cac4b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6c521103bd48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0b087e3c7478c" /><Relationship Type="http://schemas.openxmlformats.org/officeDocument/2006/relationships/theme" Target="/ppt/slideMasters/theme/theme1.xml" Id="R40d10f3cd2174e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e0b087e3c747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a7a51a3ad4e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36cb1538045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1195550ca48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0ff1fde8941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933cdf1cf4c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872b7bb454f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e64f052e043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APPELSIN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APPELSIN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APPELSIN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APPELSIN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APPELSIN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APPELSIN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46 623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APPELSIN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 SHALCHIAN-TABRIZI AUREN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APPELSIN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Tanja Auren, Åsenveien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1443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kontakt@terrassepleie.org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terrassepleie.org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APPELSIN AS</a:t>
            </a:r>
          </a:p>
        </p:txBody>
      </p:sp>
    </p:spTree>
  </p:cSld>
  <p:clrMapOvr>
    <a:masterClrMapping xmlns:a="http://schemas.openxmlformats.org/drawingml/2006/main"/>
  </p:clrMapOvr>
</p:sld>
</file>