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ed2eea162a343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1a645a08745f2"/>
  </p:sldMasterIdLst>
  <p:sldIdLst>
    <p:sldId xmlns:r="http://schemas.openxmlformats.org/officeDocument/2006/relationships" id="256" r:id="Rbd5c06957e0b431b"/>
    <p:sldId xmlns:r="http://schemas.openxmlformats.org/officeDocument/2006/relationships" id="257" r:id="Rb6106b041c1d4ae6"/>
    <p:sldId xmlns:r="http://schemas.openxmlformats.org/officeDocument/2006/relationships" id="258" r:id="R80f80ea59ba9405a"/>
    <p:sldId xmlns:r="http://schemas.openxmlformats.org/officeDocument/2006/relationships" id="259" r:id="R285cafdca60f4be8"/>
    <p:sldId xmlns:r="http://schemas.openxmlformats.org/officeDocument/2006/relationships" id="260" r:id="R17d940d312f3481d"/>
    <p:sldId xmlns:r="http://schemas.openxmlformats.org/officeDocument/2006/relationships" id="261" r:id="Rf159da77af524ddf"/>
    <p:sldId xmlns:r="http://schemas.openxmlformats.org/officeDocument/2006/relationships" id="262" r:id="R5942568114334a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1a645a08745f2" /><Relationship Type="http://schemas.openxmlformats.org/officeDocument/2006/relationships/slide" Target="/ppt/slides/slide1.xml" Id="Rbd5c06957e0b431b" /><Relationship Type="http://schemas.openxmlformats.org/officeDocument/2006/relationships/slide" Target="/ppt/slides/slide2.xml" Id="Rb6106b041c1d4ae6" /><Relationship Type="http://schemas.openxmlformats.org/officeDocument/2006/relationships/slide" Target="/ppt/slides/slide3.xml" Id="R80f80ea59ba9405a" /><Relationship Type="http://schemas.openxmlformats.org/officeDocument/2006/relationships/slide" Target="/ppt/slides/slide4.xml" Id="R285cafdca60f4be8" /><Relationship Type="http://schemas.openxmlformats.org/officeDocument/2006/relationships/slide" Target="/ppt/slides/slide5.xml" Id="R17d940d312f3481d" /><Relationship Type="http://schemas.openxmlformats.org/officeDocument/2006/relationships/slide" Target="/ppt/slides/slide6.xml" Id="Rf159da77af524ddf" /><Relationship Type="http://schemas.openxmlformats.org/officeDocument/2006/relationships/slide" Target="/ppt/slides/slide7.xml" Id="R5942568114334a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cc200f16c40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9e368b86f4344" /><Relationship Type="http://schemas.openxmlformats.org/officeDocument/2006/relationships/theme" Target="/ppt/slideMasters/theme/theme1.xml" Id="Rc1a83bdd4daf4b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19e368b86f43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2341b42c61461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3da0b42b2048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83e9c7d0f4f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f2ad8b7fc46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dea6383a94f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aa9b91d11416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740bfba2d4b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HUNDETEPPER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HUNDETEPPER AS ble etablert [år] og holder til i Oppegård.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599 952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−285 784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266 186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WANGEL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WANGEL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Slåbråtveien 43A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1415 Oppegård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kundeservice@hundetepper.no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www.hundetepper.no/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HUNDETEPPER AS</a:t>
            </a:r>
          </a:p>
        </p:txBody>
      </p:sp>
    </p:spTree>
  </p:cSld>
  <p:clrMapOvr>
    <a:masterClrMapping xmlns:a="http://schemas.openxmlformats.org/drawingml/2006/main"/>
  </p:clrMapOvr>
</p:sld>
</file>