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44543c1a349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bab3fb90042a3"/>
  </p:sldMasterIdLst>
  <p:sldIdLst>
    <p:sldId xmlns:r="http://schemas.openxmlformats.org/officeDocument/2006/relationships" id="256" r:id="R9d26e6b79e6249c0"/>
    <p:sldId xmlns:r="http://schemas.openxmlformats.org/officeDocument/2006/relationships" id="257" r:id="R6859b33ab429472f"/>
    <p:sldId xmlns:r="http://schemas.openxmlformats.org/officeDocument/2006/relationships" id="258" r:id="R6200acbab5424abd"/>
    <p:sldId xmlns:r="http://schemas.openxmlformats.org/officeDocument/2006/relationships" id="259" r:id="Refba92a6b89349c0"/>
    <p:sldId xmlns:r="http://schemas.openxmlformats.org/officeDocument/2006/relationships" id="260" r:id="Rfa8363a6f391445a"/>
    <p:sldId xmlns:r="http://schemas.openxmlformats.org/officeDocument/2006/relationships" id="261" r:id="Rf5b0ab4bc56e470a"/>
    <p:sldId xmlns:r="http://schemas.openxmlformats.org/officeDocument/2006/relationships" id="262" r:id="Raf88d9e66468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bab3fb90042a3" /><Relationship Type="http://schemas.openxmlformats.org/officeDocument/2006/relationships/slide" Target="/ppt/slides/slide1.xml" Id="R9d26e6b79e6249c0" /><Relationship Type="http://schemas.openxmlformats.org/officeDocument/2006/relationships/slide" Target="/ppt/slides/slide2.xml" Id="R6859b33ab429472f" /><Relationship Type="http://schemas.openxmlformats.org/officeDocument/2006/relationships/slide" Target="/ppt/slides/slide3.xml" Id="R6200acbab5424abd" /><Relationship Type="http://schemas.openxmlformats.org/officeDocument/2006/relationships/slide" Target="/ppt/slides/slide4.xml" Id="Refba92a6b89349c0" /><Relationship Type="http://schemas.openxmlformats.org/officeDocument/2006/relationships/slide" Target="/ppt/slides/slide5.xml" Id="Rfa8363a6f391445a" /><Relationship Type="http://schemas.openxmlformats.org/officeDocument/2006/relationships/slide" Target="/ppt/slides/slide6.xml" Id="Rf5b0ab4bc56e470a" /><Relationship Type="http://schemas.openxmlformats.org/officeDocument/2006/relationships/slide" Target="/ppt/slides/slide7.xml" Id="Raf88d9e66468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0a60a68df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f1b3774094d8e" /><Relationship Type="http://schemas.openxmlformats.org/officeDocument/2006/relationships/theme" Target="/ppt/slideMasters/theme/theme1.xml" Id="R3c24232c503f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f1b377409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2385f3a99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803e70d5e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e09f2c657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305830aa0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370110a3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8ede5940048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a839f1a40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LITLEBERGEN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LITLEBERGEN BRYGGE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8 538 612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6 152 073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71 671 878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