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192b28435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82c3c7626e49d3"/>
  </p:sldMasterIdLst>
  <p:sldIdLst>
    <p:sldId xmlns:r="http://schemas.openxmlformats.org/officeDocument/2006/relationships" id="256" r:id="R4cd6e5f028684c7b"/>
    <p:sldId xmlns:r="http://schemas.openxmlformats.org/officeDocument/2006/relationships" id="257" r:id="R7a8c98c844e44622"/>
    <p:sldId xmlns:r="http://schemas.openxmlformats.org/officeDocument/2006/relationships" id="258" r:id="R522f3e39f3db4dc4"/>
    <p:sldId xmlns:r="http://schemas.openxmlformats.org/officeDocument/2006/relationships" id="259" r:id="R46dec01cf74b4801"/>
    <p:sldId xmlns:r="http://schemas.openxmlformats.org/officeDocument/2006/relationships" id="260" r:id="Rb0f2b12cedb64b28"/>
    <p:sldId xmlns:r="http://schemas.openxmlformats.org/officeDocument/2006/relationships" id="261" r:id="R92ce6e558882463d"/>
    <p:sldId xmlns:r="http://schemas.openxmlformats.org/officeDocument/2006/relationships" id="262" r:id="Raffd555f2f3d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2c3c7626e49d3" /><Relationship Type="http://schemas.openxmlformats.org/officeDocument/2006/relationships/slide" Target="/ppt/slides/slide1.xml" Id="R4cd6e5f028684c7b" /><Relationship Type="http://schemas.openxmlformats.org/officeDocument/2006/relationships/slide" Target="/ppt/slides/slide2.xml" Id="R7a8c98c844e44622" /><Relationship Type="http://schemas.openxmlformats.org/officeDocument/2006/relationships/slide" Target="/ppt/slides/slide3.xml" Id="R522f3e39f3db4dc4" /><Relationship Type="http://schemas.openxmlformats.org/officeDocument/2006/relationships/slide" Target="/ppt/slides/slide4.xml" Id="R46dec01cf74b4801" /><Relationship Type="http://schemas.openxmlformats.org/officeDocument/2006/relationships/slide" Target="/ppt/slides/slide5.xml" Id="Rb0f2b12cedb64b28" /><Relationship Type="http://schemas.openxmlformats.org/officeDocument/2006/relationships/slide" Target="/ppt/slides/slide6.xml" Id="R92ce6e558882463d" /><Relationship Type="http://schemas.openxmlformats.org/officeDocument/2006/relationships/slide" Target="/ppt/slides/slide7.xml" Id="Raffd555f2f3d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59ba8ef61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d0debdaf4131" /><Relationship Type="http://schemas.openxmlformats.org/officeDocument/2006/relationships/theme" Target="/ppt/slideMasters/theme/theme1.xml" Id="R543e57a2fae4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0d0debdaf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27d0a5de9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a4d9410c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2bebd451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85b11ef2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a97c7e0f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47a7e27f8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672c9911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EGGEN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8 578 140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75 606 951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95 095 056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SEGGEN ENTERPRISES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EGGEN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 EGGEN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926 886 118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EGGEN HOLDING AS</a:t>
            </a:r>
          </a:p>
        </p:txBody>
      </p:sp>
    </p:spTree>
  </p:cSld>
  <p:clrMapOvr>
    <a:masterClrMapping xmlns:a="http://schemas.openxmlformats.org/drawingml/2006/main"/>
  </p:clrMapOvr>
</p:sld>
</file>