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6e2394ba9e48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23217063644633"/>
  </p:sldMasterIdLst>
  <p:sldIdLst>
    <p:sldId xmlns:r="http://schemas.openxmlformats.org/officeDocument/2006/relationships" id="256" r:id="Rc2152c4bad484647"/>
    <p:sldId xmlns:r="http://schemas.openxmlformats.org/officeDocument/2006/relationships" id="257" r:id="R193b0afd47744804"/>
    <p:sldId xmlns:r="http://schemas.openxmlformats.org/officeDocument/2006/relationships" id="258" r:id="R1e7ec88b2c094c95"/>
    <p:sldId xmlns:r="http://schemas.openxmlformats.org/officeDocument/2006/relationships" id="259" r:id="R452fd12ab215491b"/>
    <p:sldId xmlns:r="http://schemas.openxmlformats.org/officeDocument/2006/relationships" id="260" r:id="Ra4df3038778e403c"/>
    <p:sldId xmlns:r="http://schemas.openxmlformats.org/officeDocument/2006/relationships" id="261" r:id="R31206735fd264880"/>
    <p:sldId xmlns:r="http://schemas.openxmlformats.org/officeDocument/2006/relationships" id="262" r:id="R9990d11db12448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23217063644633" /><Relationship Type="http://schemas.openxmlformats.org/officeDocument/2006/relationships/slide" Target="/ppt/slides/slide1.xml" Id="Rc2152c4bad484647" /><Relationship Type="http://schemas.openxmlformats.org/officeDocument/2006/relationships/slide" Target="/ppt/slides/slide2.xml" Id="R193b0afd47744804" /><Relationship Type="http://schemas.openxmlformats.org/officeDocument/2006/relationships/slide" Target="/ppt/slides/slide3.xml" Id="R1e7ec88b2c094c95" /><Relationship Type="http://schemas.openxmlformats.org/officeDocument/2006/relationships/slide" Target="/ppt/slides/slide4.xml" Id="R452fd12ab215491b" /><Relationship Type="http://schemas.openxmlformats.org/officeDocument/2006/relationships/slide" Target="/ppt/slides/slide5.xml" Id="Ra4df3038778e403c" /><Relationship Type="http://schemas.openxmlformats.org/officeDocument/2006/relationships/slide" Target="/ppt/slides/slide6.xml" Id="R31206735fd264880" /><Relationship Type="http://schemas.openxmlformats.org/officeDocument/2006/relationships/slide" Target="/ppt/slides/slide7.xml" Id="R9990d11db12448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bf10b9efd441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a391d01a64cdc" /><Relationship Type="http://schemas.openxmlformats.org/officeDocument/2006/relationships/theme" Target="/ppt/slideMasters/theme/theme1.xml" Id="R4d8309415b1647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fa391d01a64c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d37c617ad40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67188aa2346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1e1fe72ba46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8c2ef78f74c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57d1478b8747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ca09f155d46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3ea605a3c45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CALICO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CALICO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−128 976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−129 170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10 703 091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14 959 758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JOHAN BRAATEN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 BENTE BERGE BRAATEN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926 898 515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CALICO AS</a:t>
            </a:r>
          </a:p>
        </p:txBody>
      </p:sp>
    </p:spTree>
  </p:cSld>
  <p:clrMapOvr>
    <a:masterClrMapping xmlns:a="http://schemas.openxmlformats.org/drawingml/2006/main"/>
  </p:clrMapOvr>
</p:sld>
</file>