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12d86dfe2742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153e769c0d4177"/>
  </p:sldMasterIdLst>
  <p:sldIdLst>
    <p:sldId xmlns:r="http://schemas.openxmlformats.org/officeDocument/2006/relationships" id="256" r:id="R78f2e4485603444c"/>
    <p:sldId xmlns:r="http://schemas.openxmlformats.org/officeDocument/2006/relationships" id="257" r:id="R6e6a8bfe63224a4c"/>
    <p:sldId xmlns:r="http://schemas.openxmlformats.org/officeDocument/2006/relationships" id="258" r:id="R39d49642e55f4382"/>
    <p:sldId xmlns:r="http://schemas.openxmlformats.org/officeDocument/2006/relationships" id="259" r:id="Rbb152fe315034eee"/>
    <p:sldId xmlns:r="http://schemas.openxmlformats.org/officeDocument/2006/relationships" id="260" r:id="R4d957abd621f4c4b"/>
    <p:sldId xmlns:r="http://schemas.openxmlformats.org/officeDocument/2006/relationships" id="261" r:id="R89627bc5ac40413f"/>
    <p:sldId xmlns:r="http://schemas.openxmlformats.org/officeDocument/2006/relationships" id="262" r:id="Re5c8eb34a63342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153e769c0d4177" /><Relationship Type="http://schemas.openxmlformats.org/officeDocument/2006/relationships/slide" Target="/ppt/slides/slide1.xml" Id="R78f2e4485603444c" /><Relationship Type="http://schemas.openxmlformats.org/officeDocument/2006/relationships/slide" Target="/ppt/slides/slide2.xml" Id="R6e6a8bfe63224a4c" /><Relationship Type="http://schemas.openxmlformats.org/officeDocument/2006/relationships/slide" Target="/ppt/slides/slide3.xml" Id="R39d49642e55f4382" /><Relationship Type="http://schemas.openxmlformats.org/officeDocument/2006/relationships/slide" Target="/ppt/slides/slide4.xml" Id="Rbb152fe315034eee" /><Relationship Type="http://schemas.openxmlformats.org/officeDocument/2006/relationships/slide" Target="/ppt/slides/slide5.xml" Id="R4d957abd621f4c4b" /><Relationship Type="http://schemas.openxmlformats.org/officeDocument/2006/relationships/slide" Target="/ppt/slides/slide6.xml" Id="R89627bc5ac40413f" /><Relationship Type="http://schemas.openxmlformats.org/officeDocument/2006/relationships/slide" Target="/ppt/slides/slide7.xml" Id="Re5c8eb34a63342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5bf8f8634448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dce6e742694ecf" /><Relationship Type="http://schemas.openxmlformats.org/officeDocument/2006/relationships/theme" Target="/ppt/slideMasters/theme/theme1.xml" Id="Re3cd7664b39741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dce6e742694e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2ef2f3b864e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c81f014a7948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f853eb8b14a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74f319b0e4c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d17cbfddac4e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7d1a69aaa346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0716d9f8447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SKJØNNHETSKLINIKKEN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SKJØNNHETSKLINIKKEN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SKJØNNHETSKLINIKKEN AS ble etablert [år] og holder til i Evenskjer.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SKJØNNHETSKLINIKKEN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SKJØNNHETSKLINIKKEN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SKJØNNHETSKLINIKKEN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1 171 098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−71 468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−72 287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−386 136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474 893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SKJØNNHETSKLINIKKEN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RENATE ERIKSEN ANDRESEN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STÅLE ERIKSEN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SKJØNNHETSKLINIKKEN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Sør-Lavangen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9440 Evenskjer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926 899 783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SKJØNNHETSKLINIKKEN AS</a:t>
            </a:r>
          </a:p>
        </p:txBody>
      </p:sp>
    </p:spTree>
  </p:cSld>
  <p:clrMapOvr>
    <a:masterClrMapping xmlns:a="http://schemas.openxmlformats.org/drawingml/2006/main"/>
  </p:clrMapOvr>
</p:sld>
</file>