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b42668ab4444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b28c68488c422d"/>
  </p:sldMasterIdLst>
  <p:sldIdLst>
    <p:sldId xmlns:r="http://schemas.openxmlformats.org/officeDocument/2006/relationships" id="256" r:id="R1c70ee38985b4a5d"/>
    <p:sldId xmlns:r="http://schemas.openxmlformats.org/officeDocument/2006/relationships" id="257" r:id="R679dfc606a3240f8"/>
    <p:sldId xmlns:r="http://schemas.openxmlformats.org/officeDocument/2006/relationships" id="258" r:id="R8d1d5654f8a14d4f"/>
    <p:sldId xmlns:r="http://schemas.openxmlformats.org/officeDocument/2006/relationships" id="259" r:id="R51b81187d3c74927"/>
    <p:sldId xmlns:r="http://schemas.openxmlformats.org/officeDocument/2006/relationships" id="260" r:id="R3b991a4607f74558"/>
    <p:sldId xmlns:r="http://schemas.openxmlformats.org/officeDocument/2006/relationships" id="261" r:id="R7328ab95ac334c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b28c68488c422d" /><Relationship Type="http://schemas.openxmlformats.org/officeDocument/2006/relationships/slide" Target="/ppt/slides/slide1.xml" Id="R1c70ee38985b4a5d" /><Relationship Type="http://schemas.openxmlformats.org/officeDocument/2006/relationships/slide" Target="/ppt/slides/slide2.xml" Id="R679dfc606a3240f8" /><Relationship Type="http://schemas.openxmlformats.org/officeDocument/2006/relationships/slide" Target="/ppt/slides/slide3.xml" Id="R8d1d5654f8a14d4f" /><Relationship Type="http://schemas.openxmlformats.org/officeDocument/2006/relationships/slide" Target="/ppt/slides/slide4.xml" Id="R51b81187d3c74927" /><Relationship Type="http://schemas.openxmlformats.org/officeDocument/2006/relationships/slide" Target="/ppt/slides/slide5.xml" Id="R3b991a4607f74558" /><Relationship Type="http://schemas.openxmlformats.org/officeDocument/2006/relationships/slide" Target="/ppt/slides/slide6.xml" Id="R7328ab95ac334c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1907c76ead44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49805e0b634e56" /><Relationship Type="http://schemas.openxmlformats.org/officeDocument/2006/relationships/theme" Target="/ppt/slideMasters/theme/theme1.xml" Id="R9f60f24ce73b42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49805e0b634e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c647ab588444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887706368d42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f38daa3e341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d5bd8257d4e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b33830bc5b4f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36d43954e44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VINSALG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VINSALG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VINSALG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VINSALG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VINSALG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VINSALG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GODAGER MANAGEMENT AS  –  86,7 %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EIRA IMPORT AS  –  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BULL HENNING BOY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VINSALG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926 899 864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VINSALG AS</a:t>
            </a:r>
          </a:p>
        </p:txBody>
      </p:sp>
    </p:spTree>
  </p:cSld>
  <p:clrMapOvr>
    <a:masterClrMapping xmlns:a="http://schemas.openxmlformats.org/drawingml/2006/main"/>
  </p:clrMapOvr>
</p:sld>
</file>