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11b1cc041c42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a6ba1015b945ef"/>
  </p:sldMasterIdLst>
  <p:sldIdLst>
    <p:sldId xmlns:r="http://schemas.openxmlformats.org/officeDocument/2006/relationships" id="256" r:id="Raf215ccbe3534f92"/>
    <p:sldId xmlns:r="http://schemas.openxmlformats.org/officeDocument/2006/relationships" id="257" r:id="R87dc95952ed44655"/>
    <p:sldId xmlns:r="http://schemas.openxmlformats.org/officeDocument/2006/relationships" id="258" r:id="R14962855ba704a4a"/>
    <p:sldId xmlns:r="http://schemas.openxmlformats.org/officeDocument/2006/relationships" id="259" r:id="R0eaee67fc9864a3c"/>
    <p:sldId xmlns:r="http://schemas.openxmlformats.org/officeDocument/2006/relationships" id="260" r:id="Rb622612891e341b6"/>
    <p:sldId xmlns:r="http://schemas.openxmlformats.org/officeDocument/2006/relationships" id="261" r:id="R5fc814b2f6c34d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a6ba1015b945ef" /><Relationship Type="http://schemas.openxmlformats.org/officeDocument/2006/relationships/slide" Target="/ppt/slides/slide1.xml" Id="Raf215ccbe3534f92" /><Relationship Type="http://schemas.openxmlformats.org/officeDocument/2006/relationships/slide" Target="/ppt/slides/slide2.xml" Id="R87dc95952ed44655" /><Relationship Type="http://schemas.openxmlformats.org/officeDocument/2006/relationships/slide" Target="/ppt/slides/slide3.xml" Id="R14962855ba704a4a" /><Relationship Type="http://schemas.openxmlformats.org/officeDocument/2006/relationships/slide" Target="/ppt/slides/slide4.xml" Id="R0eaee67fc9864a3c" /><Relationship Type="http://schemas.openxmlformats.org/officeDocument/2006/relationships/slide" Target="/ppt/slides/slide5.xml" Id="Rb622612891e341b6" /><Relationship Type="http://schemas.openxmlformats.org/officeDocument/2006/relationships/slide" Target="/ppt/slides/slide6.xml" Id="R5fc814b2f6c34d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3bc5b8fbbd42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dabe00b5fa4d5d" /><Relationship Type="http://schemas.openxmlformats.org/officeDocument/2006/relationships/theme" Target="/ppt/slideMasters/theme/theme1.xml" Id="Rdb57cf138fcf4c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dabe00b5fa4d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0b2b98b3c3488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d9f146375c4d9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65a7ddb21746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c5846819c4f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0ffce2b34c41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adbe8dff240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ENGERSBORG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Pakkhusgata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2150 Årnes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926 899 988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ENGERSBORG AS</a:t>
            </a:r>
          </a:p>
        </p:txBody>
      </p:sp>
    </p:spTree>
  </p:cSld>
  <p:clrMapOvr>
    <a:masterClrMapping xmlns:a="http://schemas.openxmlformats.org/drawingml/2006/main"/>
  </p:clrMapOvr>
</p:sld>
</file>