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8bf10fbf1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77f976139478a"/>
  </p:sldMasterIdLst>
  <p:sldIdLst>
    <p:sldId xmlns:r="http://schemas.openxmlformats.org/officeDocument/2006/relationships" id="256" r:id="R1bcc08f05bb04333"/>
    <p:sldId xmlns:r="http://schemas.openxmlformats.org/officeDocument/2006/relationships" id="257" r:id="R739a0f169f364f09"/>
    <p:sldId xmlns:r="http://schemas.openxmlformats.org/officeDocument/2006/relationships" id="258" r:id="R998e8b4e057c4f2b"/>
    <p:sldId xmlns:r="http://schemas.openxmlformats.org/officeDocument/2006/relationships" id="259" r:id="Rd226f316fed640ff"/>
    <p:sldId xmlns:r="http://schemas.openxmlformats.org/officeDocument/2006/relationships" id="260" r:id="R6a6527c7a7fb4d01"/>
    <p:sldId xmlns:r="http://schemas.openxmlformats.org/officeDocument/2006/relationships" id="261" r:id="R3d376191dfea4369"/>
    <p:sldId xmlns:r="http://schemas.openxmlformats.org/officeDocument/2006/relationships" id="262" r:id="R5e6592b3c13c4e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77f976139478a" /><Relationship Type="http://schemas.openxmlformats.org/officeDocument/2006/relationships/slide" Target="/ppt/slides/slide1.xml" Id="R1bcc08f05bb04333" /><Relationship Type="http://schemas.openxmlformats.org/officeDocument/2006/relationships/slide" Target="/ppt/slides/slide2.xml" Id="R739a0f169f364f09" /><Relationship Type="http://schemas.openxmlformats.org/officeDocument/2006/relationships/slide" Target="/ppt/slides/slide3.xml" Id="R998e8b4e057c4f2b" /><Relationship Type="http://schemas.openxmlformats.org/officeDocument/2006/relationships/slide" Target="/ppt/slides/slide4.xml" Id="Rd226f316fed640ff" /><Relationship Type="http://schemas.openxmlformats.org/officeDocument/2006/relationships/slide" Target="/ppt/slides/slide5.xml" Id="R6a6527c7a7fb4d01" /><Relationship Type="http://schemas.openxmlformats.org/officeDocument/2006/relationships/slide" Target="/ppt/slides/slide6.xml" Id="R3d376191dfea4369" /><Relationship Type="http://schemas.openxmlformats.org/officeDocument/2006/relationships/slide" Target="/ppt/slides/slide7.xml" Id="R5e6592b3c13c4e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a7eb96a73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f2e6da2e94724" /><Relationship Type="http://schemas.openxmlformats.org/officeDocument/2006/relationships/theme" Target="/ppt/slideMasters/theme/theme1.xml" Id="R693fc832296f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f2e6da2e9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11f50283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5f884493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5c0a9194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9f56bf3ba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074c201f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673135b4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1f85375b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