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8a46b6f34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d44cd4ec74ee3"/>
  </p:sldMasterIdLst>
  <p:sldIdLst>
    <p:sldId xmlns:r="http://schemas.openxmlformats.org/officeDocument/2006/relationships" id="256" r:id="R2b933e7c2e4349d8"/>
    <p:sldId xmlns:r="http://schemas.openxmlformats.org/officeDocument/2006/relationships" id="257" r:id="R0991758c82874ea5"/>
    <p:sldId xmlns:r="http://schemas.openxmlformats.org/officeDocument/2006/relationships" id="258" r:id="Re3149c33f56c4e4f"/>
    <p:sldId xmlns:r="http://schemas.openxmlformats.org/officeDocument/2006/relationships" id="259" r:id="Rad496cec82174303"/>
    <p:sldId xmlns:r="http://schemas.openxmlformats.org/officeDocument/2006/relationships" id="260" r:id="R1beacec122f24eab"/>
    <p:sldId xmlns:r="http://schemas.openxmlformats.org/officeDocument/2006/relationships" id="261" r:id="R2711e6c0623742ae"/>
    <p:sldId xmlns:r="http://schemas.openxmlformats.org/officeDocument/2006/relationships" id="262" r:id="R0b9bb80fcbc3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d44cd4ec74ee3" /><Relationship Type="http://schemas.openxmlformats.org/officeDocument/2006/relationships/slide" Target="/ppt/slides/slide1.xml" Id="R2b933e7c2e4349d8" /><Relationship Type="http://schemas.openxmlformats.org/officeDocument/2006/relationships/slide" Target="/ppt/slides/slide2.xml" Id="R0991758c82874ea5" /><Relationship Type="http://schemas.openxmlformats.org/officeDocument/2006/relationships/slide" Target="/ppt/slides/slide3.xml" Id="Re3149c33f56c4e4f" /><Relationship Type="http://schemas.openxmlformats.org/officeDocument/2006/relationships/slide" Target="/ppt/slides/slide4.xml" Id="Rad496cec82174303" /><Relationship Type="http://schemas.openxmlformats.org/officeDocument/2006/relationships/slide" Target="/ppt/slides/slide5.xml" Id="R1beacec122f24eab" /><Relationship Type="http://schemas.openxmlformats.org/officeDocument/2006/relationships/slide" Target="/ppt/slides/slide6.xml" Id="R2711e6c0623742ae" /><Relationship Type="http://schemas.openxmlformats.org/officeDocument/2006/relationships/slide" Target="/ppt/slides/slide7.xml" Id="R0b9bb80fcbc3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61c58888644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50669f3441ff" /><Relationship Type="http://schemas.openxmlformats.org/officeDocument/2006/relationships/theme" Target="/ppt/slideMasters/theme/theme1.xml" Id="R2f04503a3983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d50669f3441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61bf7cb6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9f9bdeffe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31125e9d6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e849925d54e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3ce09136845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c148518c2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38edf15e44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