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ba028d91f64e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b8bb8b95e9478e"/>
  </p:sldMasterIdLst>
  <p:sldIdLst>
    <p:sldId xmlns:r="http://schemas.openxmlformats.org/officeDocument/2006/relationships" id="256" r:id="Rb000279f457b4bbc"/>
    <p:sldId xmlns:r="http://schemas.openxmlformats.org/officeDocument/2006/relationships" id="257" r:id="R29c8a988c51c46b2"/>
    <p:sldId xmlns:r="http://schemas.openxmlformats.org/officeDocument/2006/relationships" id="258" r:id="Rcb5b228692e840c9"/>
    <p:sldId xmlns:r="http://schemas.openxmlformats.org/officeDocument/2006/relationships" id="259" r:id="R3f76d951a87f4963"/>
    <p:sldId xmlns:r="http://schemas.openxmlformats.org/officeDocument/2006/relationships" id="260" r:id="Rd9d540a33e8743f9"/>
    <p:sldId xmlns:r="http://schemas.openxmlformats.org/officeDocument/2006/relationships" id="261" r:id="Re9f92e3dcf17408d"/>
    <p:sldId xmlns:r="http://schemas.openxmlformats.org/officeDocument/2006/relationships" id="262" r:id="R691db14b442b43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b8bb8b95e9478e" /><Relationship Type="http://schemas.openxmlformats.org/officeDocument/2006/relationships/slide" Target="/ppt/slides/slide1.xml" Id="Rb000279f457b4bbc" /><Relationship Type="http://schemas.openxmlformats.org/officeDocument/2006/relationships/slide" Target="/ppt/slides/slide2.xml" Id="R29c8a988c51c46b2" /><Relationship Type="http://schemas.openxmlformats.org/officeDocument/2006/relationships/slide" Target="/ppt/slides/slide3.xml" Id="Rcb5b228692e840c9" /><Relationship Type="http://schemas.openxmlformats.org/officeDocument/2006/relationships/slide" Target="/ppt/slides/slide4.xml" Id="R3f76d951a87f4963" /><Relationship Type="http://schemas.openxmlformats.org/officeDocument/2006/relationships/slide" Target="/ppt/slides/slide5.xml" Id="Rd9d540a33e8743f9" /><Relationship Type="http://schemas.openxmlformats.org/officeDocument/2006/relationships/slide" Target="/ppt/slides/slide6.xml" Id="Re9f92e3dcf17408d" /><Relationship Type="http://schemas.openxmlformats.org/officeDocument/2006/relationships/slide" Target="/ppt/slides/slide7.xml" Id="R691db14b442b43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9c5994be3742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f7efc0ce84d11" /><Relationship Type="http://schemas.openxmlformats.org/officeDocument/2006/relationships/theme" Target="/ppt/slideMasters/theme/theme1.xml" Id="Rc09f7d76873845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0f7efc0ce84d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4198c78bd46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e4737676040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def67f2c245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0149dd92f48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77511d0b24a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93cf350c840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a48d721cd43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BIG DREAM STEAKHOUSE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 DREAM STEAKHOUSE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BIG DREAM STEAKHOUSE AS ble etablert [år] og holder til i Bjørkelangen.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 DREAM STEAKHOUSE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 DREAM STEAKHOUSE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 DREAM STEAKHOUSE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7 413 966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−76 687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−408 605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1 005 339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 DREAM STEAKHOUSE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AXEL WILLI BORSHEIM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VEGARD OTTEN STRØM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ERIK MELBY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SVERRE HOLTET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CATO LUNDE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 DREAM STEAKHOUSE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Sidesporet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1940 Bjørkelangen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926 901 540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 DREAM STEAKHOUSE AS</a:t>
            </a:r>
          </a:p>
        </p:txBody>
      </p:sp>
    </p:spTree>
  </p:cSld>
  <p:clrMapOvr>
    <a:masterClrMapping xmlns:a="http://schemas.openxmlformats.org/drawingml/2006/main"/>
  </p:clrMapOvr>
</p:sld>
</file>