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2d8687c99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301aa9df9414f"/>
  </p:sldMasterIdLst>
  <p:sldIdLst>
    <p:sldId xmlns:r="http://schemas.openxmlformats.org/officeDocument/2006/relationships" id="256" r:id="Rd345174fd74f4e82"/>
    <p:sldId xmlns:r="http://schemas.openxmlformats.org/officeDocument/2006/relationships" id="257" r:id="R7fd186149d264aeb"/>
    <p:sldId xmlns:r="http://schemas.openxmlformats.org/officeDocument/2006/relationships" id="258" r:id="Rf734f6caaf7f4045"/>
    <p:sldId xmlns:r="http://schemas.openxmlformats.org/officeDocument/2006/relationships" id="259" r:id="R2187fc596b7348bd"/>
    <p:sldId xmlns:r="http://schemas.openxmlformats.org/officeDocument/2006/relationships" id="260" r:id="R500b014aeabe46df"/>
    <p:sldId xmlns:r="http://schemas.openxmlformats.org/officeDocument/2006/relationships" id="261" r:id="R6ddb5b0a7fe04d32"/>
    <p:sldId xmlns:r="http://schemas.openxmlformats.org/officeDocument/2006/relationships" id="262" r:id="Rf71f431b7c99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301aa9df9414f" /><Relationship Type="http://schemas.openxmlformats.org/officeDocument/2006/relationships/slide" Target="/ppt/slides/slide1.xml" Id="Rd345174fd74f4e82" /><Relationship Type="http://schemas.openxmlformats.org/officeDocument/2006/relationships/slide" Target="/ppt/slides/slide2.xml" Id="R7fd186149d264aeb" /><Relationship Type="http://schemas.openxmlformats.org/officeDocument/2006/relationships/slide" Target="/ppt/slides/slide3.xml" Id="Rf734f6caaf7f4045" /><Relationship Type="http://schemas.openxmlformats.org/officeDocument/2006/relationships/slide" Target="/ppt/slides/slide4.xml" Id="R2187fc596b7348bd" /><Relationship Type="http://schemas.openxmlformats.org/officeDocument/2006/relationships/slide" Target="/ppt/slides/slide5.xml" Id="R500b014aeabe46df" /><Relationship Type="http://schemas.openxmlformats.org/officeDocument/2006/relationships/slide" Target="/ppt/slides/slide6.xml" Id="R6ddb5b0a7fe04d32" /><Relationship Type="http://schemas.openxmlformats.org/officeDocument/2006/relationships/slide" Target="/ppt/slides/slide7.xml" Id="Rf71f431b7c99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dc26a63d3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60235cdd74b11" /><Relationship Type="http://schemas.openxmlformats.org/officeDocument/2006/relationships/theme" Target="/ppt/slideMasters/theme/theme1.xml" Id="R49082ddb61b0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60235cdd7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7f6d34a1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e623f221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69ce840b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c497617fc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4620fdc7b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a74eece345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58543bf1d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EIGEDOM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1 488 682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−412 342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−832 740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5 257 313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AUGESTAD MASKIN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Røysavegen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EIGEDOM AS</a:t>
            </a:r>
          </a:p>
        </p:txBody>
      </p:sp>
    </p:spTree>
  </p:cSld>
  <p:clrMapOvr>
    <a:masterClrMapping xmlns:a="http://schemas.openxmlformats.org/drawingml/2006/main"/>
  </p:clrMapOvr>
</p:sld>
</file>