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af2901f04643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6507ae5a344503"/>
  </p:sldMasterIdLst>
  <p:sldIdLst>
    <p:sldId xmlns:r="http://schemas.openxmlformats.org/officeDocument/2006/relationships" id="256" r:id="R05bcd3a938c1480f"/>
    <p:sldId xmlns:r="http://schemas.openxmlformats.org/officeDocument/2006/relationships" id="257" r:id="Rdf55e3ee6845431a"/>
    <p:sldId xmlns:r="http://schemas.openxmlformats.org/officeDocument/2006/relationships" id="258" r:id="R48575a1fbfa44d3e"/>
    <p:sldId xmlns:r="http://schemas.openxmlformats.org/officeDocument/2006/relationships" id="259" r:id="Re263f5e1ac0f428f"/>
    <p:sldId xmlns:r="http://schemas.openxmlformats.org/officeDocument/2006/relationships" id="260" r:id="R24d2e9cf20584c03"/>
    <p:sldId xmlns:r="http://schemas.openxmlformats.org/officeDocument/2006/relationships" id="261" r:id="Rcacc594797d54019"/>
    <p:sldId xmlns:r="http://schemas.openxmlformats.org/officeDocument/2006/relationships" id="262" r:id="Rf4699d09e9f84a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6507ae5a344503" /><Relationship Type="http://schemas.openxmlformats.org/officeDocument/2006/relationships/slide" Target="/ppt/slides/slide1.xml" Id="R05bcd3a938c1480f" /><Relationship Type="http://schemas.openxmlformats.org/officeDocument/2006/relationships/slide" Target="/ppt/slides/slide2.xml" Id="Rdf55e3ee6845431a" /><Relationship Type="http://schemas.openxmlformats.org/officeDocument/2006/relationships/slide" Target="/ppt/slides/slide3.xml" Id="R48575a1fbfa44d3e" /><Relationship Type="http://schemas.openxmlformats.org/officeDocument/2006/relationships/slide" Target="/ppt/slides/slide4.xml" Id="Re263f5e1ac0f428f" /><Relationship Type="http://schemas.openxmlformats.org/officeDocument/2006/relationships/slide" Target="/ppt/slides/slide5.xml" Id="R24d2e9cf20584c03" /><Relationship Type="http://schemas.openxmlformats.org/officeDocument/2006/relationships/slide" Target="/ppt/slides/slide6.xml" Id="Rcacc594797d54019" /><Relationship Type="http://schemas.openxmlformats.org/officeDocument/2006/relationships/slide" Target="/ppt/slides/slide7.xml" Id="Rf4699d09e9f84a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5c2cb9ca5342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ac966ceda543f5" /><Relationship Type="http://schemas.openxmlformats.org/officeDocument/2006/relationships/theme" Target="/ppt/slideMasters/theme/theme1.xml" Id="R02d1cfe58f5045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ac966ceda543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10b4a96cc041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30ad788e214d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0c453ef92e42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da788c1e7646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42010921dc42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2c8abc9623469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025340712640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LILYWHITES INVESTMENTS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LILYWHITES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LILYWHITES INVESTMENTS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LILYWHITES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LILYWHITES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LILYWHITES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192 698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646 488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1 236 488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LILYWHITES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BÅRD RAGNAR HOLM-JØRGENSEN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LILYWHITES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Mindevegen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3733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926 909 371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LILYWHITES INVESTMENTS AS</a:t>
            </a:r>
          </a:p>
        </p:txBody>
      </p:sp>
    </p:spTree>
  </p:cSld>
  <p:clrMapOvr>
    <a:masterClrMapping xmlns:a="http://schemas.openxmlformats.org/drawingml/2006/main"/>
  </p:clrMapOvr>
</p:sld>
</file>