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83ea4e36a947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83fc3ab33d42a0"/>
  </p:sldMasterIdLst>
  <p:sldIdLst>
    <p:sldId xmlns:r="http://schemas.openxmlformats.org/officeDocument/2006/relationships" id="256" r:id="R419902f263334135"/>
    <p:sldId xmlns:r="http://schemas.openxmlformats.org/officeDocument/2006/relationships" id="257" r:id="R16fa3f4b2d73426a"/>
    <p:sldId xmlns:r="http://schemas.openxmlformats.org/officeDocument/2006/relationships" id="258" r:id="R62980c8f860341c4"/>
    <p:sldId xmlns:r="http://schemas.openxmlformats.org/officeDocument/2006/relationships" id="259" r:id="Rf7a0444b1d7d4447"/>
    <p:sldId xmlns:r="http://schemas.openxmlformats.org/officeDocument/2006/relationships" id="260" r:id="R34a2c313bc2a425d"/>
    <p:sldId xmlns:r="http://schemas.openxmlformats.org/officeDocument/2006/relationships" id="261" r:id="R376fd1d47c864537"/>
    <p:sldId xmlns:r="http://schemas.openxmlformats.org/officeDocument/2006/relationships" id="262" r:id="R3505734a2461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83fc3ab33d42a0" /><Relationship Type="http://schemas.openxmlformats.org/officeDocument/2006/relationships/slide" Target="/ppt/slides/slide1.xml" Id="R419902f263334135" /><Relationship Type="http://schemas.openxmlformats.org/officeDocument/2006/relationships/slide" Target="/ppt/slides/slide2.xml" Id="R16fa3f4b2d73426a" /><Relationship Type="http://schemas.openxmlformats.org/officeDocument/2006/relationships/slide" Target="/ppt/slides/slide3.xml" Id="R62980c8f860341c4" /><Relationship Type="http://schemas.openxmlformats.org/officeDocument/2006/relationships/slide" Target="/ppt/slides/slide4.xml" Id="Rf7a0444b1d7d4447" /><Relationship Type="http://schemas.openxmlformats.org/officeDocument/2006/relationships/slide" Target="/ppt/slides/slide5.xml" Id="R34a2c313bc2a425d" /><Relationship Type="http://schemas.openxmlformats.org/officeDocument/2006/relationships/slide" Target="/ppt/slides/slide6.xml" Id="R376fd1d47c864537" /><Relationship Type="http://schemas.openxmlformats.org/officeDocument/2006/relationships/slide" Target="/ppt/slides/slide7.xml" Id="R3505734a2461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7f71052f34c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e3b7edccf4721" /><Relationship Type="http://schemas.openxmlformats.org/officeDocument/2006/relationships/theme" Target="/ppt/slideMasters/theme/theme1.xml" Id="Ra7283ecd906046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e3b7edccf47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7a943a3e0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e298a782046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1dc294e9a44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c859adf7c42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aee8715294e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0176d809146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f94ba3a2841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SÆTRE MARINA RESTAURANT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MARINA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SÆTRE MARINA RESTAURANT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MARINA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MARINA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MARINA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2 686 209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507 508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MARINA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GARCIA GUARDIA HECTOR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MARINA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926 929 607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MARINA RESTAURANT AS</a:t>
            </a:r>
          </a:p>
        </p:txBody>
      </p:sp>
    </p:spTree>
  </p:cSld>
  <p:clrMapOvr>
    <a:masterClrMapping xmlns:a="http://schemas.openxmlformats.org/drawingml/2006/main"/>
  </p:clrMapOvr>
</p:sld>
</file>