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5db42710cf4a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9d42dff4a24834"/>
  </p:sldMasterIdLst>
  <p:sldIdLst>
    <p:sldId xmlns:r="http://schemas.openxmlformats.org/officeDocument/2006/relationships" id="256" r:id="Ra427dc2aae71457f"/>
    <p:sldId xmlns:r="http://schemas.openxmlformats.org/officeDocument/2006/relationships" id="257" r:id="R95e3e8eeb65b4eaa"/>
    <p:sldId xmlns:r="http://schemas.openxmlformats.org/officeDocument/2006/relationships" id="258" r:id="R93afb847c3e04099"/>
    <p:sldId xmlns:r="http://schemas.openxmlformats.org/officeDocument/2006/relationships" id="259" r:id="R6da07d25cb6743cb"/>
    <p:sldId xmlns:r="http://schemas.openxmlformats.org/officeDocument/2006/relationships" id="260" r:id="R7965359d8f8e4eaf"/>
    <p:sldId xmlns:r="http://schemas.openxmlformats.org/officeDocument/2006/relationships" id="261" r:id="R09c757711bf54d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9d42dff4a24834" /><Relationship Type="http://schemas.openxmlformats.org/officeDocument/2006/relationships/slide" Target="/ppt/slides/slide1.xml" Id="Ra427dc2aae71457f" /><Relationship Type="http://schemas.openxmlformats.org/officeDocument/2006/relationships/slide" Target="/ppt/slides/slide2.xml" Id="R95e3e8eeb65b4eaa" /><Relationship Type="http://schemas.openxmlformats.org/officeDocument/2006/relationships/slide" Target="/ppt/slides/slide3.xml" Id="R93afb847c3e04099" /><Relationship Type="http://schemas.openxmlformats.org/officeDocument/2006/relationships/slide" Target="/ppt/slides/slide4.xml" Id="R6da07d25cb6743cb" /><Relationship Type="http://schemas.openxmlformats.org/officeDocument/2006/relationships/slide" Target="/ppt/slides/slide5.xml" Id="R7965359d8f8e4eaf" /><Relationship Type="http://schemas.openxmlformats.org/officeDocument/2006/relationships/slide" Target="/ppt/slides/slide6.xml" Id="R09c757711bf54d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3d287dcb1244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e821676f54a7e" /><Relationship Type="http://schemas.openxmlformats.org/officeDocument/2006/relationships/theme" Target="/ppt/slideMasters/theme/theme1.xml" Id="Rb798e7010fcb49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6e821676f54a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56a321b364d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20565272648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1dbe9d4e149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02559060c46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f0b12e6e74b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e6c05a0d149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MARC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Sognsveien 64A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926 935 216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 MANAGEMENT AS</a:t>
            </a:r>
          </a:p>
        </p:txBody>
      </p:sp>
    </p:spTree>
  </p:cSld>
  <p:clrMapOvr>
    <a:masterClrMapping xmlns:a="http://schemas.openxmlformats.org/drawingml/2006/main"/>
  </p:clrMapOvr>
</p:sld>
</file>