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a93fbc30694d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752c5bea5e4754"/>
  </p:sldMasterIdLst>
  <p:sldIdLst>
    <p:sldId xmlns:r="http://schemas.openxmlformats.org/officeDocument/2006/relationships" id="256" r:id="Refe4108651f7406b"/>
    <p:sldId xmlns:r="http://schemas.openxmlformats.org/officeDocument/2006/relationships" id="257" r:id="R6f4c53b467e04db6"/>
    <p:sldId xmlns:r="http://schemas.openxmlformats.org/officeDocument/2006/relationships" id="258" r:id="Rc167fd832bc7483b"/>
    <p:sldId xmlns:r="http://schemas.openxmlformats.org/officeDocument/2006/relationships" id="259" r:id="R4e74b1c235204250"/>
    <p:sldId xmlns:r="http://schemas.openxmlformats.org/officeDocument/2006/relationships" id="260" r:id="Rf27fac1a1b2f430b"/>
    <p:sldId xmlns:r="http://schemas.openxmlformats.org/officeDocument/2006/relationships" id="261" r:id="Rd7ec5ab326044742"/>
    <p:sldId xmlns:r="http://schemas.openxmlformats.org/officeDocument/2006/relationships" id="262" r:id="R7ed44e068f3f49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752c5bea5e4754" /><Relationship Type="http://schemas.openxmlformats.org/officeDocument/2006/relationships/slide" Target="/ppt/slides/slide1.xml" Id="Refe4108651f7406b" /><Relationship Type="http://schemas.openxmlformats.org/officeDocument/2006/relationships/slide" Target="/ppt/slides/slide2.xml" Id="R6f4c53b467e04db6" /><Relationship Type="http://schemas.openxmlformats.org/officeDocument/2006/relationships/slide" Target="/ppt/slides/slide3.xml" Id="Rc167fd832bc7483b" /><Relationship Type="http://schemas.openxmlformats.org/officeDocument/2006/relationships/slide" Target="/ppt/slides/slide4.xml" Id="R4e74b1c235204250" /><Relationship Type="http://schemas.openxmlformats.org/officeDocument/2006/relationships/slide" Target="/ppt/slides/slide5.xml" Id="Rf27fac1a1b2f430b" /><Relationship Type="http://schemas.openxmlformats.org/officeDocument/2006/relationships/slide" Target="/ppt/slides/slide6.xml" Id="Rd7ec5ab326044742" /><Relationship Type="http://schemas.openxmlformats.org/officeDocument/2006/relationships/slide" Target="/ppt/slides/slide7.xml" Id="R7ed44e068f3f49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07ad46e754d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918e634f54ad8" /><Relationship Type="http://schemas.openxmlformats.org/officeDocument/2006/relationships/theme" Target="/ppt/slideMasters/theme/theme1.xml" Id="R8f1fa8e9fa104f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f918e634f54a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43d6e32384d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f580975004c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15ebd66f44a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49acfff2a4b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a84d329464d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fcd1e8e9c49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c7604814d4a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MARC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−258 840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329 321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352 381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1 335 644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 CELINE DONG QUAN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 KEVIN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64A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926 935 216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 MANAGEMENT AS</a:t>
            </a:r>
          </a:p>
        </p:txBody>
      </p:sp>
    </p:spTree>
  </p:cSld>
  <p:clrMapOvr>
    <a:masterClrMapping xmlns:a="http://schemas.openxmlformats.org/drawingml/2006/main"/>
  </p:clrMapOvr>
</p:sld>
</file>