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7f42786b30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e74b05c0d4e00"/>
  </p:sldMasterIdLst>
  <p:sldIdLst>
    <p:sldId xmlns:r="http://schemas.openxmlformats.org/officeDocument/2006/relationships" id="256" r:id="Rb47e1795f6c34228"/>
    <p:sldId xmlns:r="http://schemas.openxmlformats.org/officeDocument/2006/relationships" id="257" r:id="R6dea2cfdcefd4f96"/>
    <p:sldId xmlns:r="http://schemas.openxmlformats.org/officeDocument/2006/relationships" id="258" r:id="Re898576f3bf84c6a"/>
    <p:sldId xmlns:r="http://schemas.openxmlformats.org/officeDocument/2006/relationships" id="259" r:id="R7ebd5c83dcf340a9"/>
    <p:sldId xmlns:r="http://schemas.openxmlformats.org/officeDocument/2006/relationships" id="260" r:id="R3c03b2ffd65e458a"/>
    <p:sldId xmlns:r="http://schemas.openxmlformats.org/officeDocument/2006/relationships" id="261" r:id="Rc0bb7a991dbd41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e74b05c0d4e00" /><Relationship Type="http://schemas.openxmlformats.org/officeDocument/2006/relationships/slide" Target="/ppt/slides/slide1.xml" Id="Rb47e1795f6c34228" /><Relationship Type="http://schemas.openxmlformats.org/officeDocument/2006/relationships/slide" Target="/ppt/slides/slide2.xml" Id="R6dea2cfdcefd4f96" /><Relationship Type="http://schemas.openxmlformats.org/officeDocument/2006/relationships/slide" Target="/ppt/slides/slide3.xml" Id="Re898576f3bf84c6a" /><Relationship Type="http://schemas.openxmlformats.org/officeDocument/2006/relationships/slide" Target="/ppt/slides/slide4.xml" Id="R7ebd5c83dcf340a9" /><Relationship Type="http://schemas.openxmlformats.org/officeDocument/2006/relationships/slide" Target="/ppt/slides/slide5.xml" Id="R3c03b2ffd65e458a" /><Relationship Type="http://schemas.openxmlformats.org/officeDocument/2006/relationships/slide" Target="/ppt/slides/slide6.xml" Id="Rc0bb7a991dbd41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cf9b3e54643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9fea50cec41b8" /><Relationship Type="http://schemas.openxmlformats.org/officeDocument/2006/relationships/theme" Target="/ppt/slideMasters/theme/theme1.xml" Id="R241c738abf25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9fea50cec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2ddef25fa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3a2e5123f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4268b6ce4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58fbb5b7a4b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7bb739eb843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a78c98c6b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ADDVANT STAVANGER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Berges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post@addvant.no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www.addvant.no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926 956 027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