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cce6a2224e43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077c79c67e4a46"/>
  </p:sldMasterIdLst>
  <p:sldIdLst>
    <p:sldId xmlns:r="http://schemas.openxmlformats.org/officeDocument/2006/relationships" id="256" r:id="R2bcae9b9a0c345bf"/>
    <p:sldId xmlns:r="http://schemas.openxmlformats.org/officeDocument/2006/relationships" id="257" r:id="Rdcea32db3df84cdd"/>
    <p:sldId xmlns:r="http://schemas.openxmlformats.org/officeDocument/2006/relationships" id="258" r:id="Rb19b546f84714950"/>
    <p:sldId xmlns:r="http://schemas.openxmlformats.org/officeDocument/2006/relationships" id="259" r:id="R7d9ea0f9fb624468"/>
    <p:sldId xmlns:r="http://schemas.openxmlformats.org/officeDocument/2006/relationships" id="260" r:id="Re81957cd9f7c4c4d"/>
    <p:sldId xmlns:r="http://schemas.openxmlformats.org/officeDocument/2006/relationships" id="261" r:id="R35a4e2fc1a10402a"/>
    <p:sldId xmlns:r="http://schemas.openxmlformats.org/officeDocument/2006/relationships" id="262" r:id="Rb6938bc6362540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077c79c67e4a46" /><Relationship Type="http://schemas.openxmlformats.org/officeDocument/2006/relationships/slide" Target="/ppt/slides/slide1.xml" Id="R2bcae9b9a0c345bf" /><Relationship Type="http://schemas.openxmlformats.org/officeDocument/2006/relationships/slide" Target="/ppt/slides/slide2.xml" Id="Rdcea32db3df84cdd" /><Relationship Type="http://schemas.openxmlformats.org/officeDocument/2006/relationships/slide" Target="/ppt/slides/slide3.xml" Id="Rb19b546f84714950" /><Relationship Type="http://schemas.openxmlformats.org/officeDocument/2006/relationships/slide" Target="/ppt/slides/slide4.xml" Id="R7d9ea0f9fb624468" /><Relationship Type="http://schemas.openxmlformats.org/officeDocument/2006/relationships/slide" Target="/ppt/slides/slide5.xml" Id="Re81957cd9f7c4c4d" /><Relationship Type="http://schemas.openxmlformats.org/officeDocument/2006/relationships/slide" Target="/ppt/slides/slide6.xml" Id="R35a4e2fc1a10402a" /><Relationship Type="http://schemas.openxmlformats.org/officeDocument/2006/relationships/slide" Target="/ppt/slides/slide7.xml" Id="Rb6938bc6362540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c0216c1594b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4d29c1cb545b9" /><Relationship Type="http://schemas.openxmlformats.org/officeDocument/2006/relationships/theme" Target="/ppt/slideMasters/theme/theme1.xml" Id="R35126248b9a548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b4d29c1cb545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3b8b0af3344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ee753202d49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95f687c4842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e0aef94334c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613d9e5e446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27c943d8347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9ee24eb3741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IBY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IBY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25 002 540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25 007 540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YDSTEBØ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Kaptein Mejlænders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926 961 497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IBY HOLDING AS</a:t>
            </a:r>
          </a:p>
        </p:txBody>
      </p:sp>
    </p:spTree>
  </p:cSld>
  <p:clrMapOvr>
    <a:masterClrMapping xmlns:a="http://schemas.openxmlformats.org/drawingml/2006/main"/>
  </p:clrMapOvr>
</p:sld>
</file>