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c5bef979a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4cd212cb14633"/>
  </p:sldMasterIdLst>
  <p:sldIdLst>
    <p:sldId xmlns:r="http://schemas.openxmlformats.org/officeDocument/2006/relationships" id="256" r:id="Rc3f699bf1f8c401f"/>
    <p:sldId xmlns:r="http://schemas.openxmlformats.org/officeDocument/2006/relationships" id="257" r:id="R052d11e3c4c5474f"/>
    <p:sldId xmlns:r="http://schemas.openxmlformats.org/officeDocument/2006/relationships" id="258" r:id="Ra4f89b41c80c408a"/>
    <p:sldId xmlns:r="http://schemas.openxmlformats.org/officeDocument/2006/relationships" id="259" r:id="R43251db0819b4d7b"/>
    <p:sldId xmlns:r="http://schemas.openxmlformats.org/officeDocument/2006/relationships" id="260" r:id="R8ab34dfac9c848b8"/>
    <p:sldId xmlns:r="http://schemas.openxmlformats.org/officeDocument/2006/relationships" id="261" r:id="Rab4e0ef3e44c42bc"/>
    <p:sldId xmlns:r="http://schemas.openxmlformats.org/officeDocument/2006/relationships" id="262" r:id="R2db765b8cde7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4cd212cb14633" /><Relationship Type="http://schemas.openxmlformats.org/officeDocument/2006/relationships/slide" Target="/ppt/slides/slide1.xml" Id="Rc3f699bf1f8c401f" /><Relationship Type="http://schemas.openxmlformats.org/officeDocument/2006/relationships/slide" Target="/ppt/slides/slide2.xml" Id="R052d11e3c4c5474f" /><Relationship Type="http://schemas.openxmlformats.org/officeDocument/2006/relationships/slide" Target="/ppt/slides/slide3.xml" Id="Ra4f89b41c80c408a" /><Relationship Type="http://schemas.openxmlformats.org/officeDocument/2006/relationships/slide" Target="/ppt/slides/slide4.xml" Id="R43251db0819b4d7b" /><Relationship Type="http://schemas.openxmlformats.org/officeDocument/2006/relationships/slide" Target="/ppt/slides/slide5.xml" Id="R8ab34dfac9c848b8" /><Relationship Type="http://schemas.openxmlformats.org/officeDocument/2006/relationships/slide" Target="/ppt/slides/slide6.xml" Id="Rab4e0ef3e44c42bc" /><Relationship Type="http://schemas.openxmlformats.org/officeDocument/2006/relationships/slide" Target="/ppt/slides/slide7.xml" Id="R2db765b8cde7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d0e2f38de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68f70283464c" /><Relationship Type="http://schemas.openxmlformats.org/officeDocument/2006/relationships/theme" Target="/ppt/slideMasters/theme/theme1.xml" Id="R000485bea3f5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868f70283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16630c2d4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f6637c8d0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19161a836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200264cf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9273eea57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629bdf211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1dc3592f1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24 998 808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25 004 558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SCHAU YDSTEBØ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Tanangergata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926 961 543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MAYD HOLDING AS</a:t>
            </a:r>
          </a:p>
        </p:txBody>
      </p:sp>
    </p:spTree>
  </p:cSld>
  <p:clrMapOvr>
    <a:masterClrMapping xmlns:a="http://schemas.openxmlformats.org/drawingml/2006/main"/>
  </p:clrMapOvr>
</p:sld>
</file>