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e7185a05ae4c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cac57dbae641d7"/>
  </p:sldMasterIdLst>
  <p:sldIdLst>
    <p:sldId xmlns:r="http://schemas.openxmlformats.org/officeDocument/2006/relationships" id="256" r:id="Rdcf51b5a758b42ac"/>
    <p:sldId xmlns:r="http://schemas.openxmlformats.org/officeDocument/2006/relationships" id="257" r:id="R91452690fd0d40f9"/>
    <p:sldId xmlns:r="http://schemas.openxmlformats.org/officeDocument/2006/relationships" id="258" r:id="Rc9f07ba5f34247e5"/>
    <p:sldId xmlns:r="http://schemas.openxmlformats.org/officeDocument/2006/relationships" id="259" r:id="R6c0513d687ec4f42"/>
    <p:sldId xmlns:r="http://schemas.openxmlformats.org/officeDocument/2006/relationships" id="260" r:id="R2703b3392fad45e0"/>
    <p:sldId xmlns:r="http://schemas.openxmlformats.org/officeDocument/2006/relationships" id="261" r:id="R9ed5832c387743c7"/>
    <p:sldId xmlns:r="http://schemas.openxmlformats.org/officeDocument/2006/relationships" id="262" r:id="R485ba5aeaf5545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cac57dbae641d7" /><Relationship Type="http://schemas.openxmlformats.org/officeDocument/2006/relationships/slide" Target="/ppt/slides/slide1.xml" Id="Rdcf51b5a758b42ac" /><Relationship Type="http://schemas.openxmlformats.org/officeDocument/2006/relationships/slide" Target="/ppt/slides/slide2.xml" Id="R91452690fd0d40f9" /><Relationship Type="http://schemas.openxmlformats.org/officeDocument/2006/relationships/slide" Target="/ppt/slides/slide3.xml" Id="Rc9f07ba5f34247e5" /><Relationship Type="http://schemas.openxmlformats.org/officeDocument/2006/relationships/slide" Target="/ppt/slides/slide4.xml" Id="R6c0513d687ec4f42" /><Relationship Type="http://schemas.openxmlformats.org/officeDocument/2006/relationships/slide" Target="/ppt/slides/slide5.xml" Id="R2703b3392fad45e0" /><Relationship Type="http://schemas.openxmlformats.org/officeDocument/2006/relationships/slide" Target="/ppt/slides/slide6.xml" Id="R9ed5832c387743c7" /><Relationship Type="http://schemas.openxmlformats.org/officeDocument/2006/relationships/slide" Target="/ppt/slides/slide7.xml" Id="R485ba5aeaf5545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af591ebad74c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87e8de6d6843f5" /><Relationship Type="http://schemas.openxmlformats.org/officeDocument/2006/relationships/theme" Target="/ppt/slideMasters/theme/theme1.xml" Id="Rd3bb2bbda01a44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87e8de6d6843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774d5b504a4f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e7b026957e4e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450c1bba4344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680d96d5694e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b4e251e4f444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dd17e63bd14e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a0c322f75045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ESYD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ESYD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ESYD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ESYD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ESYD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ESYD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25 000 547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25 005 547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ESYD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YDSTEBØ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ESYD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Tastamyrkroken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4028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926 961 594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ESYD HOLDING AS</a:t>
            </a:r>
          </a:p>
        </p:txBody>
      </p:sp>
    </p:spTree>
  </p:cSld>
  <p:clrMapOvr>
    <a:masterClrMapping xmlns:a="http://schemas.openxmlformats.org/drawingml/2006/main"/>
  </p:clrMapOvr>
</p:sld>
</file>