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4f6052770f44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8de0ff30da418f"/>
  </p:sldMasterIdLst>
  <p:sldIdLst>
    <p:sldId xmlns:r="http://schemas.openxmlformats.org/officeDocument/2006/relationships" id="256" r:id="Red100c3724e642f4"/>
    <p:sldId xmlns:r="http://schemas.openxmlformats.org/officeDocument/2006/relationships" id="257" r:id="R3eecad7f7ff240b5"/>
    <p:sldId xmlns:r="http://schemas.openxmlformats.org/officeDocument/2006/relationships" id="258" r:id="Re47d7bba461548c4"/>
    <p:sldId xmlns:r="http://schemas.openxmlformats.org/officeDocument/2006/relationships" id="259" r:id="Rb804be0a2abb46ad"/>
    <p:sldId xmlns:r="http://schemas.openxmlformats.org/officeDocument/2006/relationships" id="260" r:id="Re6dc17ffba744812"/>
    <p:sldId xmlns:r="http://schemas.openxmlformats.org/officeDocument/2006/relationships" id="261" r:id="Ra51847e486d54f67"/>
    <p:sldId xmlns:r="http://schemas.openxmlformats.org/officeDocument/2006/relationships" id="262" r:id="R64d09f1af4f646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8de0ff30da418f" /><Relationship Type="http://schemas.openxmlformats.org/officeDocument/2006/relationships/slide" Target="/ppt/slides/slide1.xml" Id="Red100c3724e642f4" /><Relationship Type="http://schemas.openxmlformats.org/officeDocument/2006/relationships/slide" Target="/ppt/slides/slide2.xml" Id="R3eecad7f7ff240b5" /><Relationship Type="http://schemas.openxmlformats.org/officeDocument/2006/relationships/slide" Target="/ppt/slides/slide3.xml" Id="Re47d7bba461548c4" /><Relationship Type="http://schemas.openxmlformats.org/officeDocument/2006/relationships/slide" Target="/ppt/slides/slide4.xml" Id="Rb804be0a2abb46ad" /><Relationship Type="http://schemas.openxmlformats.org/officeDocument/2006/relationships/slide" Target="/ppt/slides/slide5.xml" Id="Re6dc17ffba744812" /><Relationship Type="http://schemas.openxmlformats.org/officeDocument/2006/relationships/slide" Target="/ppt/slides/slide6.xml" Id="Ra51847e486d54f67" /><Relationship Type="http://schemas.openxmlformats.org/officeDocument/2006/relationships/slide" Target="/ppt/slides/slide7.xml" Id="R64d09f1af4f646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20f4451c6441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85d782ad78451b" /><Relationship Type="http://schemas.openxmlformats.org/officeDocument/2006/relationships/theme" Target="/ppt/slideMasters/theme/theme1.xml" Id="Rde27a6d1c41b4e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85d782ad7845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a073dd72094b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18a8b826784d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66430c0ee247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fc90d9234149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324be62ce14a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545b080cd8403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dca9a884647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2.0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2.0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2.0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2.0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2.0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2.0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106 802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371 503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2.0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2.0 MEDIA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2.0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Espen Buen, Bogstadveien 72A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926 962 000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2.0 INVEST AS</a:t>
            </a:r>
          </a:p>
        </p:txBody>
      </p:sp>
    </p:spTree>
  </p:cSld>
  <p:clrMapOvr>
    <a:masterClrMapping xmlns:a="http://schemas.openxmlformats.org/drawingml/2006/main"/>
  </p:clrMapOvr>
</p:sld>
</file>