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563d69558f4e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2103d289704c11"/>
  </p:sldMasterIdLst>
  <p:sldIdLst>
    <p:sldId xmlns:r="http://schemas.openxmlformats.org/officeDocument/2006/relationships" id="256" r:id="R96a655ba8cb946a6"/>
    <p:sldId xmlns:r="http://schemas.openxmlformats.org/officeDocument/2006/relationships" id="257" r:id="R380f71d1940447b0"/>
    <p:sldId xmlns:r="http://schemas.openxmlformats.org/officeDocument/2006/relationships" id="258" r:id="Re4d6a7c6f1c2489c"/>
    <p:sldId xmlns:r="http://schemas.openxmlformats.org/officeDocument/2006/relationships" id="259" r:id="Re7f134f26e6048b9"/>
    <p:sldId xmlns:r="http://schemas.openxmlformats.org/officeDocument/2006/relationships" id="260" r:id="R765b8731a2a44dc9"/>
    <p:sldId xmlns:r="http://schemas.openxmlformats.org/officeDocument/2006/relationships" id="261" r:id="R23c178f156044944"/>
    <p:sldId xmlns:r="http://schemas.openxmlformats.org/officeDocument/2006/relationships" id="262" r:id="Rf6b13d21f5b546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103d289704c11" /><Relationship Type="http://schemas.openxmlformats.org/officeDocument/2006/relationships/slide" Target="/ppt/slides/slide1.xml" Id="R96a655ba8cb946a6" /><Relationship Type="http://schemas.openxmlformats.org/officeDocument/2006/relationships/slide" Target="/ppt/slides/slide2.xml" Id="R380f71d1940447b0" /><Relationship Type="http://schemas.openxmlformats.org/officeDocument/2006/relationships/slide" Target="/ppt/slides/slide3.xml" Id="Re4d6a7c6f1c2489c" /><Relationship Type="http://schemas.openxmlformats.org/officeDocument/2006/relationships/slide" Target="/ppt/slides/slide4.xml" Id="Re7f134f26e6048b9" /><Relationship Type="http://schemas.openxmlformats.org/officeDocument/2006/relationships/slide" Target="/ppt/slides/slide5.xml" Id="R765b8731a2a44dc9" /><Relationship Type="http://schemas.openxmlformats.org/officeDocument/2006/relationships/slide" Target="/ppt/slides/slide6.xml" Id="R23c178f156044944" /><Relationship Type="http://schemas.openxmlformats.org/officeDocument/2006/relationships/slide" Target="/ppt/slides/slide7.xml" Id="Rf6b13d21f5b546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0330dea374b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4e9e201b741b7" /><Relationship Type="http://schemas.openxmlformats.org/officeDocument/2006/relationships/theme" Target="/ppt/slideMasters/theme/theme1.xml" Id="R9dd1cf2e87b44a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a4e9e201b741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2fe3d48a743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628c477ce4c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6f8be458c4e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8e613999445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b4148016a40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9d32e172e4b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a030b9a8744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BYGGNOR SOLÅS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 SOLÅS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BYGGNOR SOLÅS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 SOLÅS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 SOLÅS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 SOLÅS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6 955 194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826 992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623 996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1 278 864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3 672 698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 SOLÅS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KVINGE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ANDREAS ÅKERØY JOHANSEN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 SOLÅS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926 962 086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BYGGNOR SOLÅS AS</a:t>
            </a:r>
          </a:p>
        </p:txBody>
      </p:sp>
    </p:spTree>
  </p:cSld>
  <p:clrMapOvr>
    <a:masterClrMapping xmlns:a="http://schemas.openxmlformats.org/drawingml/2006/main"/>
  </p:clrMapOvr>
</p:sld>
</file>