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dca4ceea748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2396fe66a2403a"/>
  </p:sldMasterIdLst>
  <p:sldIdLst>
    <p:sldId xmlns:r="http://schemas.openxmlformats.org/officeDocument/2006/relationships" id="256" r:id="Ra5ca0b6ee85c465f"/>
    <p:sldId xmlns:r="http://schemas.openxmlformats.org/officeDocument/2006/relationships" id="257" r:id="R5bee63e387334898"/>
    <p:sldId xmlns:r="http://schemas.openxmlformats.org/officeDocument/2006/relationships" id="258" r:id="Rb373c439d65f4d62"/>
    <p:sldId xmlns:r="http://schemas.openxmlformats.org/officeDocument/2006/relationships" id="259" r:id="R844de8cc06674241"/>
    <p:sldId xmlns:r="http://schemas.openxmlformats.org/officeDocument/2006/relationships" id="260" r:id="R917392a423e0464e"/>
    <p:sldId xmlns:r="http://schemas.openxmlformats.org/officeDocument/2006/relationships" id="261" r:id="R5010f78bd46c4c8d"/>
    <p:sldId xmlns:r="http://schemas.openxmlformats.org/officeDocument/2006/relationships" id="262" r:id="R6def03157861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2396fe66a2403a" /><Relationship Type="http://schemas.openxmlformats.org/officeDocument/2006/relationships/slide" Target="/ppt/slides/slide1.xml" Id="Ra5ca0b6ee85c465f" /><Relationship Type="http://schemas.openxmlformats.org/officeDocument/2006/relationships/slide" Target="/ppt/slides/slide2.xml" Id="R5bee63e387334898" /><Relationship Type="http://schemas.openxmlformats.org/officeDocument/2006/relationships/slide" Target="/ppt/slides/slide3.xml" Id="Rb373c439d65f4d62" /><Relationship Type="http://schemas.openxmlformats.org/officeDocument/2006/relationships/slide" Target="/ppt/slides/slide4.xml" Id="R844de8cc06674241" /><Relationship Type="http://schemas.openxmlformats.org/officeDocument/2006/relationships/slide" Target="/ppt/slides/slide5.xml" Id="R917392a423e0464e" /><Relationship Type="http://schemas.openxmlformats.org/officeDocument/2006/relationships/slide" Target="/ppt/slides/slide6.xml" Id="R5010f78bd46c4c8d" /><Relationship Type="http://schemas.openxmlformats.org/officeDocument/2006/relationships/slide" Target="/ppt/slides/slide7.xml" Id="R6def03157861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46f4c6ad3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99a207f2d4f68" /><Relationship Type="http://schemas.openxmlformats.org/officeDocument/2006/relationships/theme" Target="/ppt/slideMasters/theme/theme1.xml" Id="Raccacc233a9c40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99a207f2d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6555f20047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332c7da2e4f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4f48072045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e0cc40c1f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cdc2f0d4448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4744dffa54c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7b0ca98ac49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FJORD1 TOPCO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FJORD1 TOPCO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3 055 745 000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4 303 980 000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HAVILAFJORD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RUNDE HOLDCO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FJORD1 TOPCO AS</a:t>
            </a:r>
          </a:p>
        </p:txBody>
      </p:sp>
    </p:spTree>
  </p:cSld>
  <p:clrMapOvr>
    <a:masterClrMapping xmlns:a="http://schemas.openxmlformats.org/drawingml/2006/main"/>
  </p:clrMapOvr>
</p:sld>
</file>