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482327895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6578e1c524012"/>
  </p:sldMasterIdLst>
  <p:sldIdLst>
    <p:sldId xmlns:r="http://schemas.openxmlformats.org/officeDocument/2006/relationships" id="256" r:id="R077bbcbc15a94787"/>
    <p:sldId xmlns:r="http://schemas.openxmlformats.org/officeDocument/2006/relationships" id="257" r:id="Rcef28a41336a4b9d"/>
    <p:sldId xmlns:r="http://schemas.openxmlformats.org/officeDocument/2006/relationships" id="258" r:id="R827dfdb907274cb1"/>
    <p:sldId xmlns:r="http://schemas.openxmlformats.org/officeDocument/2006/relationships" id="259" r:id="R9d12b638501840cd"/>
    <p:sldId xmlns:r="http://schemas.openxmlformats.org/officeDocument/2006/relationships" id="260" r:id="Re3af26d0d9ed4cad"/>
    <p:sldId xmlns:r="http://schemas.openxmlformats.org/officeDocument/2006/relationships" id="261" r:id="Rd001a6e2dbff40dc"/>
    <p:sldId xmlns:r="http://schemas.openxmlformats.org/officeDocument/2006/relationships" id="262" r:id="R2e3da533be1e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6578e1c524012" /><Relationship Type="http://schemas.openxmlformats.org/officeDocument/2006/relationships/slide" Target="/ppt/slides/slide1.xml" Id="R077bbcbc15a94787" /><Relationship Type="http://schemas.openxmlformats.org/officeDocument/2006/relationships/slide" Target="/ppt/slides/slide2.xml" Id="Rcef28a41336a4b9d" /><Relationship Type="http://schemas.openxmlformats.org/officeDocument/2006/relationships/slide" Target="/ppt/slides/slide3.xml" Id="R827dfdb907274cb1" /><Relationship Type="http://schemas.openxmlformats.org/officeDocument/2006/relationships/slide" Target="/ppt/slides/slide4.xml" Id="R9d12b638501840cd" /><Relationship Type="http://schemas.openxmlformats.org/officeDocument/2006/relationships/slide" Target="/ppt/slides/slide5.xml" Id="Re3af26d0d9ed4cad" /><Relationship Type="http://schemas.openxmlformats.org/officeDocument/2006/relationships/slide" Target="/ppt/slides/slide6.xml" Id="Rd001a6e2dbff40dc" /><Relationship Type="http://schemas.openxmlformats.org/officeDocument/2006/relationships/slide" Target="/ppt/slides/slide7.xml" Id="R2e3da533be1e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534c8f32b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ec47c16274c41" /><Relationship Type="http://schemas.openxmlformats.org/officeDocument/2006/relationships/theme" Target="/ppt/slideMasters/theme/theme1.xml" Id="R85eadddaf78d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ec47c1627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1dda02d3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ab2bad73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49e79622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68722de0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50d76204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9d0aeeb0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572972e5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