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d43c90ff146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514f4b655453c"/>
  </p:sldMasterIdLst>
  <p:sldIdLst>
    <p:sldId xmlns:r="http://schemas.openxmlformats.org/officeDocument/2006/relationships" id="256" r:id="R612503892e964aae"/>
    <p:sldId xmlns:r="http://schemas.openxmlformats.org/officeDocument/2006/relationships" id="257" r:id="R0f576f8ad5504992"/>
    <p:sldId xmlns:r="http://schemas.openxmlformats.org/officeDocument/2006/relationships" id="258" r:id="Ref329b76c3e34d05"/>
    <p:sldId xmlns:r="http://schemas.openxmlformats.org/officeDocument/2006/relationships" id="259" r:id="R864d02e235b047e1"/>
    <p:sldId xmlns:r="http://schemas.openxmlformats.org/officeDocument/2006/relationships" id="260" r:id="R94087e5411bd4839"/>
    <p:sldId xmlns:r="http://schemas.openxmlformats.org/officeDocument/2006/relationships" id="261" r:id="Rf3b9ffcd29e24d1c"/>
    <p:sldId xmlns:r="http://schemas.openxmlformats.org/officeDocument/2006/relationships" id="262" r:id="Rd4d1d00f4c5b49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514f4b655453c" /><Relationship Type="http://schemas.openxmlformats.org/officeDocument/2006/relationships/slide" Target="/ppt/slides/slide1.xml" Id="R612503892e964aae" /><Relationship Type="http://schemas.openxmlformats.org/officeDocument/2006/relationships/slide" Target="/ppt/slides/slide2.xml" Id="R0f576f8ad5504992" /><Relationship Type="http://schemas.openxmlformats.org/officeDocument/2006/relationships/slide" Target="/ppt/slides/slide3.xml" Id="Ref329b76c3e34d05" /><Relationship Type="http://schemas.openxmlformats.org/officeDocument/2006/relationships/slide" Target="/ppt/slides/slide4.xml" Id="R864d02e235b047e1" /><Relationship Type="http://schemas.openxmlformats.org/officeDocument/2006/relationships/slide" Target="/ppt/slides/slide5.xml" Id="R94087e5411bd4839" /><Relationship Type="http://schemas.openxmlformats.org/officeDocument/2006/relationships/slide" Target="/ppt/slides/slide6.xml" Id="Rf3b9ffcd29e24d1c" /><Relationship Type="http://schemas.openxmlformats.org/officeDocument/2006/relationships/slide" Target="/ppt/slides/slide7.xml" Id="Rd4d1d00f4c5b49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6f590066a43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543ce6d404c44" /><Relationship Type="http://schemas.openxmlformats.org/officeDocument/2006/relationships/theme" Target="/ppt/slideMasters/theme/theme1.xml" Id="R364618d0f15745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543ce6d40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d66567472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b7cab2768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0887d9dc349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819bc2d65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33d40c47e46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5da4e56004c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e0e52d4704b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STRANDSOL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STRANDSOL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STRANDSOL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STRANDSOL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STRANDSOL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STRANDSOL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19 688 602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16 978 310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16 978 310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STRANDSOL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SURFSIDE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STRANDSOL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926 971 603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STRANDSOL AS</a:t>
            </a:r>
          </a:p>
        </p:txBody>
      </p:sp>
    </p:spTree>
  </p:cSld>
  <p:clrMapOvr>
    <a:masterClrMapping xmlns:a="http://schemas.openxmlformats.org/drawingml/2006/main"/>
  </p:clrMapOvr>
</p:sld>
</file>