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3c25d2bfe4a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1de4da972244b3"/>
  </p:sldMasterIdLst>
  <p:sldIdLst>
    <p:sldId xmlns:r="http://schemas.openxmlformats.org/officeDocument/2006/relationships" id="256" r:id="Ree7074595f6f4d06"/>
    <p:sldId xmlns:r="http://schemas.openxmlformats.org/officeDocument/2006/relationships" id="257" r:id="Ra05a4115aef04747"/>
    <p:sldId xmlns:r="http://schemas.openxmlformats.org/officeDocument/2006/relationships" id="258" r:id="Rb23021a6e7f94f43"/>
    <p:sldId xmlns:r="http://schemas.openxmlformats.org/officeDocument/2006/relationships" id="259" r:id="Rf0278b03ee2a484e"/>
    <p:sldId xmlns:r="http://schemas.openxmlformats.org/officeDocument/2006/relationships" id="260" r:id="R1f7b842203ad4967"/>
    <p:sldId xmlns:r="http://schemas.openxmlformats.org/officeDocument/2006/relationships" id="261" r:id="Rded37bf3008d4b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1de4da972244b3" /><Relationship Type="http://schemas.openxmlformats.org/officeDocument/2006/relationships/slide" Target="/ppt/slides/slide1.xml" Id="Ree7074595f6f4d06" /><Relationship Type="http://schemas.openxmlformats.org/officeDocument/2006/relationships/slide" Target="/ppt/slides/slide2.xml" Id="Ra05a4115aef04747" /><Relationship Type="http://schemas.openxmlformats.org/officeDocument/2006/relationships/slide" Target="/ppt/slides/slide3.xml" Id="Rb23021a6e7f94f43" /><Relationship Type="http://schemas.openxmlformats.org/officeDocument/2006/relationships/slide" Target="/ppt/slides/slide4.xml" Id="Rf0278b03ee2a484e" /><Relationship Type="http://schemas.openxmlformats.org/officeDocument/2006/relationships/slide" Target="/ppt/slides/slide5.xml" Id="R1f7b842203ad4967" /><Relationship Type="http://schemas.openxmlformats.org/officeDocument/2006/relationships/slide" Target="/ppt/slides/slide6.xml" Id="Rded37bf3008d4b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2dc899b90b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978e00fd84630" /><Relationship Type="http://schemas.openxmlformats.org/officeDocument/2006/relationships/theme" Target="/ppt/slideMasters/theme/theme1.xml" Id="R7f233ff5831644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3978e00fd846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3f036649d46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7c309468344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8b6d0aa2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5eb63b76a43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c1eb4adbb4b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30c3a7f84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PROWA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PROWA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PROWA GRUPPEN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PROWA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PROWA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PROWA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WALDELAND SVEIN OLAV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PROWA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926 975 439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PROWA GRUPPEN AS</a:t>
            </a:r>
          </a:p>
        </p:txBody>
      </p:sp>
    </p:spTree>
  </p:cSld>
  <p:clrMapOvr>
    <a:masterClrMapping xmlns:a="http://schemas.openxmlformats.org/drawingml/2006/main"/>
  </p:clrMapOvr>
</p:sld>
</file>