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fb02d868d54b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6b29b9db1e4fd1"/>
  </p:sldMasterIdLst>
  <p:sldIdLst>
    <p:sldId xmlns:r="http://schemas.openxmlformats.org/officeDocument/2006/relationships" id="256" r:id="Rc16a1d876d5a4c21"/>
    <p:sldId xmlns:r="http://schemas.openxmlformats.org/officeDocument/2006/relationships" id="257" r:id="R98d923cfe2de473d"/>
    <p:sldId xmlns:r="http://schemas.openxmlformats.org/officeDocument/2006/relationships" id="258" r:id="Ref27a22a71f14118"/>
    <p:sldId xmlns:r="http://schemas.openxmlformats.org/officeDocument/2006/relationships" id="259" r:id="R7da07143f4c54192"/>
    <p:sldId xmlns:r="http://schemas.openxmlformats.org/officeDocument/2006/relationships" id="260" r:id="R7f801e7a66384ec9"/>
    <p:sldId xmlns:r="http://schemas.openxmlformats.org/officeDocument/2006/relationships" id="261" r:id="R2ea49237a93845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6b29b9db1e4fd1" /><Relationship Type="http://schemas.openxmlformats.org/officeDocument/2006/relationships/slide" Target="/ppt/slides/slide1.xml" Id="Rc16a1d876d5a4c21" /><Relationship Type="http://schemas.openxmlformats.org/officeDocument/2006/relationships/slide" Target="/ppt/slides/slide2.xml" Id="R98d923cfe2de473d" /><Relationship Type="http://schemas.openxmlformats.org/officeDocument/2006/relationships/slide" Target="/ppt/slides/slide3.xml" Id="Ref27a22a71f14118" /><Relationship Type="http://schemas.openxmlformats.org/officeDocument/2006/relationships/slide" Target="/ppt/slides/slide4.xml" Id="R7da07143f4c54192" /><Relationship Type="http://schemas.openxmlformats.org/officeDocument/2006/relationships/slide" Target="/ppt/slides/slide5.xml" Id="R7f801e7a66384ec9" /><Relationship Type="http://schemas.openxmlformats.org/officeDocument/2006/relationships/slide" Target="/ppt/slides/slide6.xml" Id="R2ea49237a93845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eaa30308dc48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9f51ccd094430" /><Relationship Type="http://schemas.openxmlformats.org/officeDocument/2006/relationships/theme" Target="/ppt/slideMasters/theme/theme1.xml" Id="R9dd9146ae5e44e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79f51ccd0944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c3f6ad78749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4aa8a6e4a4f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e0d0c1cf047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5fab2b6c240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9d4b7dd74249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2f275ab774b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Langarinden 284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926 977 458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