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43524353ca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083a14e83437c"/>
  </p:sldMasterIdLst>
  <p:sldIdLst>
    <p:sldId xmlns:r="http://schemas.openxmlformats.org/officeDocument/2006/relationships" id="256" r:id="R02bc58f373f64c1b"/>
    <p:sldId xmlns:r="http://schemas.openxmlformats.org/officeDocument/2006/relationships" id="257" r:id="R164292b06feb4b42"/>
    <p:sldId xmlns:r="http://schemas.openxmlformats.org/officeDocument/2006/relationships" id="258" r:id="R5cc17b9baf9b4268"/>
    <p:sldId xmlns:r="http://schemas.openxmlformats.org/officeDocument/2006/relationships" id="259" r:id="Rcb3550282c484ee2"/>
    <p:sldId xmlns:r="http://schemas.openxmlformats.org/officeDocument/2006/relationships" id="260" r:id="R362c1182f5894f8b"/>
    <p:sldId xmlns:r="http://schemas.openxmlformats.org/officeDocument/2006/relationships" id="261" r:id="Rbc4dd983c9a045a1"/>
    <p:sldId xmlns:r="http://schemas.openxmlformats.org/officeDocument/2006/relationships" id="262" r:id="Ra847c5912b0f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083a14e83437c" /><Relationship Type="http://schemas.openxmlformats.org/officeDocument/2006/relationships/slide" Target="/ppt/slides/slide1.xml" Id="R02bc58f373f64c1b" /><Relationship Type="http://schemas.openxmlformats.org/officeDocument/2006/relationships/slide" Target="/ppt/slides/slide2.xml" Id="R164292b06feb4b42" /><Relationship Type="http://schemas.openxmlformats.org/officeDocument/2006/relationships/slide" Target="/ppt/slides/slide3.xml" Id="R5cc17b9baf9b4268" /><Relationship Type="http://schemas.openxmlformats.org/officeDocument/2006/relationships/slide" Target="/ppt/slides/slide4.xml" Id="Rcb3550282c484ee2" /><Relationship Type="http://schemas.openxmlformats.org/officeDocument/2006/relationships/slide" Target="/ppt/slides/slide5.xml" Id="R362c1182f5894f8b" /><Relationship Type="http://schemas.openxmlformats.org/officeDocument/2006/relationships/slide" Target="/ppt/slides/slide6.xml" Id="Rbc4dd983c9a045a1" /><Relationship Type="http://schemas.openxmlformats.org/officeDocument/2006/relationships/slide" Target="/ppt/slides/slide7.xml" Id="Ra847c5912b0f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bf548d47a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811ddae14826" /><Relationship Type="http://schemas.openxmlformats.org/officeDocument/2006/relationships/theme" Target="/ppt/slideMasters/theme/theme1.xml" Id="Rca3ce43accc7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5811ddae1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69bbb9ad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6ce83fb0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6cbf45432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7e885cc1e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e65ef024c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fa2ddd697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2a4f70ddc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