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8d3d9f1bc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f27407857492a"/>
  </p:sldMasterIdLst>
  <p:sldIdLst>
    <p:sldId xmlns:r="http://schemas.openxmlformats.org/officeDocument/2006/relationships" id="256" r:id="R38904e912e384c2e"/>
    <p:sldId xmlns:r="http://schemas.openxmlformats.org/officeDocument/2006/relationships" id="257" r:id="R8752e3bf5f9d4efb"/>
    <p:sldId xmlns:r="http://schemas.openxmlformats.org/officeDocument/2006/relationships" id="258" r:id="Re4a4513e3103496a"/>
    <p:sldId xmlns:r="http://schemas.openxmlformats.org/officeDocument/2006/relationships" id="259" r:id="R0763f1d860d04816"/>
    <p:sldId xmlns:r="http://schemas.openxmlformats.org/officeDocument/2006/relationships" id="260" r:id="R422a67121df140eb"/>
    <p:sldId xmlns:r="http://schemas.openxmlformats.org/officeDocument/2006/relationships" id="261" r:id="Re4545086e214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f27407857492a" /><Relationship Type="http://schemas.openxmlformats.org/officeDocument/2006/relationships/slide" Target="/ppt/slides/slide1.xml" Id="R38904e912e384c2e" /><Relationship Type="http://schemas.openxmlformats.org/officeDocument/2006/relationships/slide" Target="/ppt/slides/slide2.xml" Id="R8752e3bf5f9d4efb" /><Relationship Type="http://schemas.openxmlformats.org/officeDocument/2006/relationships/slide" Target="/ppt/slides/slide3.xml" Id="Re4a4513e3103496a" /><Relationship Type="http://schemas.openxmlformats.org/officeDocument/2006/relationships/slide" Target="/ppt/slides/slide4.xml" Id="R0763f1d860d04816" /><Relationship Type="http://schemas.openxmlformats.org/officeDocument/2006/relationships/slide" Target="/ppt/slides/slide5.xml" Id="R422a67121df140eb" /><Relationship Type="http://schemas.openxmlformats.org/officeDocument/2006/relationships/slide" Target="/ppt/slides/slide6.xml" Id="Re4545086e214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f8b109120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861d2b0e43ff" /><Relationship Type="http://schemas.openxmlformats.org/officeDocument/2006/relationships/theme" Target="/ppt/slideMasters/theme/theme1.xml" Id="R65ea51565c39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e861d2b0e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2b988110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88cbd836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8e753fb9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5bf3fd01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27eaefb3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67f43b212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