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2cef95c0c34c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16be3f0c02467f"/>
  </p:sldMasterIdLst>
  <p:sldIdLst>
    <p:sldId xmlns:r="http://schemas.openxmlformats.org/officeDocument/2006/relationships" id="256" r:id="R84fc561e7496402d"/>
    <p:sldId xmlns:r="http://schemas.openxmlformats.org/officeDocument/2006/relationships" id="257" r:id="R3d93548b12394051"/>
    <p:sldId xmlns:r="http://schemas.openxmlformats.org/officeDocument/2006/relationships" id="258" r:id="Rc5a49c7a944146a7"/>
    <p:sldId xmlns:r="http://schemas.openxmlformats.org/officeDocument/2006/relationships" id="259" r:id="Rd1ce2ead5a2843f1"/>
    <p:sldId xmlns:r="http://schemas.openxmlformats.org/officeDocument/2006/relationships" id="260" r:id="Rc63938d958ed4763"/>
    <p:sldId xmlns:r="http://schemas.openxmlformats.org/officeDocument/2006/relationships" id="261" r:id="R63ef33fa6772426f"/>
    <p:sldId xmlns:r="http://schemas.openxmlformats.org/officeDocument/2006/relationships" id="262" r:id="R1bcb0a0ae6674b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6be3f0c02467f" /><Relationship Type="http://schemas.openxmlformats.org/officeDocument/2006/relationships/slide" Target="/ppt/slides/slide1.xml" Id="R84fc561e7496402d" /><Relationship Type="http://schemas.openxmlformats.org/officeDocument/2006/relationships/slide" Target="/ppt/slides/slide2.xml" Id="R3d93548b12394051" /><Relationship Type="http://schemas.openxmlformats.org/officeDocument/2006/relationships/slide" Target="/ppt/slides/slide3.xml" Id="Rc5a49c7a944146a7" /><Relationship Type="http://schemas.openxmlformats.org/officeDocument/2006/relationships/slide" Target="/ppt/slides/slide4.xml" Id="Rd1ce2ead5a2843f1" /><Relationship Type="http://schemas.openxmlformats.org/officeDocument/2006/relationships/slide" Target="/ppt/slides/slide5.xml" Id="Rc63938d958ed4763" /><Relationship Type="http://schemas.openxmlformats.org/officeDocument/2006/relationships/slide" Target="/ppt/slides/slide6.xml" Id="R63ef33fa6772426f" /><Relationship Type="http://schemas.openxmlformats.org/officeDocument/2006/relationships/slide" Target="/ppt/slides/slide7.xml" Id="R1bcb0a0ae6674b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85bbfba204a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6b02845534b72" /><Relationship Type="http://schemas.openxmlformats.org/officeDocument/2006/relationships/theme" Target="/ppt/slideMasters/theme/theme1.xml" Id="Re542a5a0135447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f6b02845534b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0dafad9be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c1aa611654d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11c954fad4c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10486e883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8d93d43964b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a3e02e42e45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7555080d34e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AMANDA IARK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AMANDA IARK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AMANDA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Haukedalsbotn 18H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5113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926 979 094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