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eae594515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7094619a748ef"/>
  </p:sldMasterIdLst>
  <p:sldIdLst>
    <p:sldId xmlns:r="http://schemas.openxmlformats.org/officeDocument/2006/relationships" id="256" r:id="R9ca3ccda529742d0"/>
    <p:sldId xmlns:r="http://schemas.openxmlformats.org/officeDocument/2006/relationships" id="257" r:id="R66ac4c8a776a4ec4"/>
    <p:sldId xmlns:r="http://schemas.openxmlformats.org/officeDocument/2006/relationships" id="258" r:id="Rc76f8684d5284420"/>
    <p:sldId xmlns:r="http://schemas.openxmlformats.org/officeDocument/2006/relationships" id="259" r:id="Rc475ec506ae6459d"/>
    <p:sldId xmlns:r="http://schemas.openxmlformats.org/officeDocument/2006/relationships" id="260" r:id="R37f98a6b153d4d2a"/>
    <p:sldId xmlns:r="http://schemas.openxmlformats.org/officeDocument/2006/relationships" id="261" r:id="Rfd1459cea0804a9c"/>
    <p:sldId xmlns:r="http://schemas.openxmlformats.org/officeDocument/2006/relationships" id="262" r:id="Rf0850ab6f596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7094619a748ef" /><Relationship Type="http://schemas.openxmlformats.org/officeDocument/2006/relationships/slide" Target="/ppt/slides/slide1.xml" Id="R9ca3ccda529742d0" /><Relationship Type="http://schemas.openxmlformats.org/officeDocument/2006/relationships/slide" Target="/ppt/slides/slide2.xml" Id="R66ac4c8a776a4ec4" /><Relationship Type="http://schemas.openxmlformats.org/officeDocument/2006/relationships/slide" Target="/ppt/slides/slide3.xml" Id="Rc76f8684d5284420" /><Relationship Type="http://schemas.openxmlformats.org/officeDocument/2006/relationships/slide" Target="/ppt/slides/slide4.xml" Id="Rc475ec506ae6459d" /><Relationship Type="http://schemas.openxmlformats.org/officeDocument/2006/relationships/slide" Target="/ppt/slides/slide5.xml" Id="R37f98a6b153d4d2a" /><Relationship Type="http://schemas.openxmlformats.org/officeDocument/2006/relationships/slide" Target="/ppt/slides/slide6.xml" Id="Rfd1459cea0804a9c" /><Relationship Type="http://schemas.openxmlformats.org/officeDocument/2006/relationships/slide" Target="/ppt/slides/slide7.xml" Id="Rf0850ab6f596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31637f54e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6221b9df498f" /><Relationship Type="http://schemas.openxmlformats.org/officeDocument/2006/relationships/theme" Target="/ppt/slideMasters/theme/theme1.xml" Id="R30cdf9f416d4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66221b9df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2bca942c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bcb07ff47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4637514e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864bfa9b3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2ef59b56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686410d2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c0c4cb8c7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CONSULTING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CONSULTING GROUP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2 311 020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STEEL GROUP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EVCEKA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LØBERG ØKONOMI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926 998 625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CONSULTING GROUP AS</a:t>
            </a:r>
          </a:p>
        </p:txBody>
      </p:sp>
    </p:spTree>
  </p:cSld>
  <p:clrMapOvr>
    <a:masterClrMapping xmlns:a="http://schemas.openxmlformats.org/drawingml/2006/main"/>
  </p:clrMapOvr>
</p:sld>
</file>