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1c8a9c1b239463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3c5feee3c364c32"/>
  </p:sldMasterIdLst>
  <p:sldIdLst>
    <p:sldId xmlns:r="http://schemas.openxmlformats.org/officeDocument/2006/relationships" id="256" r:id="Rb26953de8692415d"/>
    <p:sldId xmlns:r="http://schemas.openxmlformats.org/officeDocument/2006/relationships" id="257" r:id="Rfd070fc5cbc54d34"/>
    <p:sldId xmlns:r="http://schemas.openxmlformats.org/officeDocument/2006/relationships" id="258" r:id="R8d4d40fcdea54da2"/>
    <p:sldId xmlns:r="http://schemas.openxmlformats.org/officeDocument/2006/relationships" id="259" r:id="Reacb6645b4084b6d"/>
    <p:sldId xmlns:r="http://schemas.openxmlformats.org/officeDocument/2006/relationships" id="260" r:id="R9d87a89ed9894d01"/>
    <p:sldId xmlns:r="http://schemas.openxmlformats.org/officeDocument/2006/relationships" id="261" r:id="R33aafe0b417542c1"/>
    <p:sldId xmlns:r="http://schemas.openxmlformats.org/officeDocument/2006/relationships" id="262" r:id="R18284e911aa8413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c5feee3c364c32" /><Relationship Type="http://schemas.openxmlformats.org/officeDocument/2006/relationships/slide" Target="/ppt/slides/slide1.xml" Id="Rb26953de8692415d" /><Relationship Type="http://schemas.openxmlformats.org/officeDocument/2006/relationships/slide" Target="/ppt/slides/slide2.xml" Id="Rfd070fc5cbc54d34" /><Relationship Type="http://schemas.openxmlformats.org/officeDocument/2006/relationships/slide" Target="/ppt/slides/slide3.xml" Id="R8d4d40fcdea54da2" /><Relationship Type="http://schemas.openxmlformats.org/officeDocument/2006/relationships/slide" Target="/ppt/slides/slide4.xml" Id="Reacb6645b4084b6d" /><Relationship Type="http://schemas.openxmlformats.org/officeDocument/2006/relationships/slide" Target="/ppt/slides/slide5.xml" Id="R9d87a89ed9894d01" /><Relationship Type="http://schemas.openxmlformats.org/officeDocument/2006/relationships/slide" Target="/ppt/slides/slide6.xml" Id="R33aafe0b417542c1" /><Relationship Type="http://schemas.openxmlformats.org/officeDocument/2006/relationships/slide" Target="/ppt/slides/slide7.xml" Id="R18284e911aa8413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dbec26a1b494e9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46ea8d3de64fc7" /><Relationship Type="http://schemas.openxmlformats.org/officeDocument/2006/relationships/theme" Target="/ppt/slideMasters/theme/theme1.xml" Id="R87c3bde2246a4bc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246ea8d3de64fc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a7911a532a466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dbcab78ba2478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a976d536d74a1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bf6fd38f1e46c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6b6ec111ea4e6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360327480c45c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d82ba1f9b24de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TAMA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TAMA HOLDING AS ble etablert [år] og holder til i Elverum.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−30 442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−204 348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8 904 406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23 911 262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ATA HOLDING 1 AS  –  32,5 %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JOSVEEN HOLDING AS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TAMA HOLDING AS  –  22,5 %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JHDR HOLDING AS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REIF AS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ØSTBYE HOLDING AS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YC Amundrud AS, Vestheimgata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2406 Elverum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926 999 710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TAMA HOLDING AS</a:t>
            </a:r>
          </a:p>
        </p:txBody>
      </p:sp>
    </p:spTree>
  </p:cSld>
  <p:clrMapOvr>
    <a:masterClrMapping xmlns:a="http://schemas.openxmlformats.org/drawingml/2006/main"/>
  </p:clrMapOvr>
</p:sld>
</file>