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b823a4359844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dfd9e29a1e4ff9"/>
  </p:sldMasterIdLst>
  <p:sldIdLst>
    <p:sldId xmlns:r="http://schemas.openxmlformats.org/officeDocument/2006/relationships" id="256" r:id="Rd5e8aa020f28477c"/>
    <p:sldId xmlns:r="http://schemas.openxmlformats.org/officeDocument/2006/relationships" id="257" r:id="Rbb78918e4ffe4b20"/>
    <p:sldId xmlns:r="http://schemas.openxmlformats.org/officeDocument/2006/relationships" id="258" r:id="R110ca70d4a5d44ca"/>
    <p:sldId xmlns:r="http://schemas.openxmlformats.org/officeDocument/2006/relationships" id="259" r:id="Rd71b400720be47bb"/>
    <p:sldId xmlns:r="http://schemas.openxmlformats.org/officeDocument/2006/relationships" id="260" r:id="R84f790d12a5a4090"/>
    <p:sldId xmlns:r="http://schemas.openxmlformats.org/officeDocument/2006/relationships" id="261" r:id="R1036ab240c0f4863"/>
    <p:sldId xmlns:r="http://schemas.openxmlformats.org/officeDocument/2006/relationships" id="262" r:id="Rf7b9c9e45a6643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dfd9e29a1e4ff9" /><Relationship Type="http://schemas.openxmlformats.org/officeDocument/2006/relationships/slide" Target="/ppt/slides/slide1.xml" Id="Rd5e8aa020f28477c" /><Relationship Type="http://schemas.openxmlformats.org/officeDocument/2006/relationships/slide" Target="/ppt/slides/slide2.xml" Id="Rbb78918e4ffe4b20" /><Relationship Type="http://schemas.openxmlformats.org/officeDocument/2006/relationships/slide" Target="/ppt/slides/slide3.xml" Id="R110ca70d4a5d44ca" /><Relationship Type="http://schemas.openxmlformats.org/officeDocument/2006/relationships/slide" Target="/ppt/slides/slide4.xml" Id="Rd71b400720be47bb" /><Relationship Type="http://schemas.openxmlformats.org/officeDocument/2006/relationships/slide" Target="/ppt/slides/slide5.xml" Id="R84f790d12a5a4090" /><Relationship Type="http://schemas.openxmlformats.org/officeDocument/2006/relationships/slide" Target="/ppt/slides/slide6.xml" Id="R1036ab240c0f4863" /><Relationship Type="http://schemas.openxmlformats.org/officeDocument/2006/relationships/slide" Target="/ppt/slides/slide7.xml" Id="Rf7b9c9e45a6643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5ce200047e49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92f02e7974c2c" /><Relationship Type="http://schemas.openxmlformats.org/officeDocument/2006/relationships/theme" Target="/ppt/slideMasters/theme/theme1.xml" Id="Rdd2d71f5400146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992f02e7974c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5dd983580a46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63f10a59e47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e666e4ddd4c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446541ce245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437a5fbcd49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e301f41ef44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877dbbf7a45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STAVNEM &amp; AASEN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STAVNEM &amp; AASEN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STAVNEM &amp; AASEN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STAVNEM &amp; AASEN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STAVNEM &amp; AASEN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STAVNEM &amp; AASEN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78 615 331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31 165 098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31 185 668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STAVNEM &amp; AASEN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FALKUM INVEST HOLDING 1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FALKUM INVEST HOLDING 2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STAVNEM &amp; AASEN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Langårdvegen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3716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927 016 559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STAVNEM &amp; AASEN AS</a:t>
            </a:r>
          </a:p>
        </p:txBody>
      </p:sp>
    </p:spTree>
  </p:cSld>
  <p:clrMapOvr>
    <a:masterClrMapping xmlns:a="http://schemas.openxmlformats.org/drawingml/2006/main"/>
  </p:clrMapOvr>
</p:sld>
</file>