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e8ed4a291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51a75051a4b14"/>
  </p:sldMasterIdLst>
  <p:sldIdLst>
    <p:sldId xmlns:r="http://schemas.openxmlformats.org/officeDocument/2006/relationships" id="256" r:id="R408ae2811c564cba"/>
    <p:sldId xmlns:r="http://schemas.openxmlformats.org/officeDocument/2006/relationships" id="257" r:id="R17a74eea3374459d"/>
    <p:sldId xmlns:r="http://schemas.openxmlformats.org/officeDocument/2006/relationships" id="258" r:id="R5fb9e1fe617f4b87"/>
    <p:sldId xmlns:r="http://schemas.openxmlformats.org/officeDocument/2006/relationships" id="259" r:id="R91858971bfae4e9f"/>
    <p:sldId xmlns:r="http://schemas.openxmlformats.org/officeDocument/2006/relationships" id="260" r:id="Rdc8ae4fec0cd4141"/>
    <p:sldId xmlns:r="http://schemas.openxmlformats.org/officeDocument/2006/relationships" id="261" r:id="R3684f7513f87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51a75051a4b14" /><Relationship Type="http://schemas.openxmlformats.org/officeDocument/2006/relationships/slide" Target="/ppt/slides/slide1.xml" Id="R408ae2811c564cba" /><Relationship Type="http://schemas.openxmlformats.org/officeDocument/2006/relationships/slide" Target="/ppt/slides/slide2.xml" Id="R17a74eea3374459d" /><Relationship Type="http://schemas.openxmlformats.org/officeDocument/2006/relationships/slide" Target="/ppt/slides/slide3.xml" Id="R5fb9e1fe617f4b87" /><Relationship Type="http://schemas.openxmlformats.org/officeDocument/2006/relationships/slide" Target="/ppt/slides/slide4.xml" Id="R91858971bfae4e9f" /><Relationship Type="http://schemas.openxmlformats.org/officeDocument/2006/relationships/slide" Target="/ppt/slides/slide5.xml" Id="Rdc8ae4fec0cd4141" /><Relationship Type="http://schemas.openxmlformats.org/officeDocument/2006/relationships/slide" Target="/ppt/slides/slide6.xml" Id="R3684f7513f87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f949df652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8e2cee24412c" /><Relationship Type="http://schemas.openxmlformats.org/officeDocument/2006/relationships/theme" Target="/ppt/slideMasters/theme/theme1.xml" Id="R118486fdb48f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98e2cee24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ff1845d9e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f1b14807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88f0a4adb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142ed758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68d02dc6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b356e241a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FBS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