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d61cdf5ff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0fda7ca3a449c"/>
  </p:sldMasterIdLst>
  <p:sldIdLst>
    <p:sldId xmlns:r="http://schemas.openxmlformats.org/officeDocument/2006/relationships" id="256" r:id="R9a7e8334832047c6"/>
    <p:sldId xmlns:r="http://schemas.openxmlformats.org/officeDocument/2006/relationships" id="257" r:id="Re9d36cf6fe9a4367"/>
    <p:sldId xmlns:r="http://schemas.openxmlformats.org/officeDocument/2006/relationships" id="258" r:id="R4b30d085765e4a20"/>
    <p:sldId xmlns:r="http://schemas.openxmlformats.org/officeDocument/2006/relationships" id="259" r:id="R237cf825b85e4a88"/>
    <p:sldId xmlns:r="http://schemas.openxmlformats.org/officeDocument/2006/relationships" id="260" r:id="R1d2b965f7f3a464c"/>
    <p:sldId xmlns:r="http://schemas.openxmlformats.org/officeDocument/2006/relationships" id="261" r:id="R46719f119ea542cd"/>
    <p:sldId xmlns:r="http://schemas.openxmlformats.org/officeDocument/2006/relationships" id="262" r:id="Rc008357a4105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0fda7ca3a449c" /><Relationship Type="http://schemas.openxmlformats.org/officeDocument/2006/relationships/slide" Target="/ppt/slides/slide1.xml" Id="R9a7e8334832047c6" /><Relationship Type="http://schemas.openxmlformats.org/officeDocument/2006/relationships/slide" Target="/ppt/slides/slide2.xml" Id="Re9d36cf6fe9a4367" /><Relationship Type="http://schemas.openxmlformats.org/officeDocument/2006/relationships/slide" Target="/ppt/slides/slide3.xml" Id="R4b30d085765e4a20" /><Relationship Type="http://schemas.openxmlformats.org/officeDocument/2006/relationships/slide" Target="/ppt/slides/slide4.xml" Id="R237cf825b85e4a88" /><Relationship Type="http://schemas.openxmlformats.org/officeDocument/2006/relationships/slide" Target="/ppt/slides/slide5.xml" Id="R1d2b965f7f3a464c" /><Relationship Type="http://schemas.openxmlformats.org/officeDocument/2006/relationships/slide" Target="/ppt/slides/slide6.xml" Id="R46719f119ea542cd" /><Relationship Type="http://schemas.openxmlformats.org/officeDocument/2006/relationships/slide" Target="/ppt/slides/slide7.xml" Id="Rc008357a4105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1dc49d919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6b136acb476a" /><Relationship Type="http://schemas.openxmlformats.org/officeDocument/2006/relationships/theme" Target="/ppt/slideMasters/theme/theme1.xml" Id="Rb7f64e6ed90744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56b136acb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ed7ecf72b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ccebd4d36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1f32b7b90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02a27b2c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5fa14c07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e4e50e91b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f4a609636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FBS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FBS STILLAS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25 500 022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6 858 756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2 664 966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20 197 409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BLIKK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927 018 756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FBS STILLAS AS</a:t>
            </a:r>
          </a:p>
        </p:txBody>
      </p:sp>
    </p:spTree>
  </p:cSld>
  <p:clrMapOvr>
    <a:masterClrMapping xmlns:a="http://schemas.openxmlformats.org/drawingml/2006/main"/>
  </p:clrMapOvr>
</p:sld>
</file>