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0de9c08e043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fb9c8c000847ee"/>
  </p:sldMasterIdLst>
  <p:sldIdLst>
    <p:sldId xmlns:r="http://schemas.openxmlformats.org/officeDocument/2006/relationships" id="256" r:id="Red27303f75ef4804"/>
    <p:sldId xmlns:r="http://schemas.openxmlformats.org/officeDocument/2006/relationships" id="257" r:id="R94b50535e41b4500"/>
    <p:sldId xmlns:r="http://schemas.openxmlformats.org/officeDocument/2006/relationships" id="258" r:id="R4283814fc6184802"/>
    <p:sldId xmlns:r="http://schemas.openxmlformats.org/officeDocument/2006/relationships" id="259" r:id="Rbc78d71f8d5145ad"/>
    <p:sldId xmlns:r="http://schemas.openxmlformats.org/officeDocument/2006/relationships" id="260" r:id="R439856800ee54f80"/>
    <p:sldId xmlns:r="http://schemas.openxmlformats.org/officeDocument/2006/relationships" id="261" r:id="R18bdf35da70d4ae8"/>
    <p:sldId xmlns:r="http://schemas.openxmlformats.org/officeDocument/2006/relationships" id="262" r:id="R6f5a97ad6cf2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b9c8c000847ee" /><Relationship Type="http://schemas.openxmlformats.org/officeDocument/2006/relationships/slide" Target="/ppt/slides/slide1.xml" Id="Red27303f75ef4804" /><Relationship Type="http://schemas.openxmlformats.org/officeDocument/2006/relationships/slide" Target="/ppt/slides/slide2.xml" Id="R94b50535e41b4500" /><Relationship Type="http://schemas.openxmlformats.org/officeDocument/2006/relationships/slide" Target="/ppt/slides/slide3.xml" Id="R4283814fc6184802" /><Relationship Type="http://schemas.openxmlformats.org/officeDocument/2006/relationships/slide" Target="/ppt/slides/slide4.xml" Id="Rbc78d71f8d5145ad" /><Relationship Type="http://schemas.openxmlformats.org/officeDocument/2006/relationships/slide" Target="/ppt/slides/slide5.xml" Id="R439856800ee54f80" /><Relationship Type="http://schemas.openxmlformats.org/officeDocument/2006/relationships/slide" Target="/ppt/slides/slide6.xml" Id="R18bdf35da70d4ae8" /><Relationship Type="http://schemas.openxmlformats.org/officeDocument/2006/relationships/slide" Target="/ppt/slides/slide7.xml" Id="R6f5a97ad6cf2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de10b0f2d44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ca232ca145c4" /><Relationship Type="http://schemas.openxmlformats.org/officeDocument/2006/relationships/theme" Target="/ppt/slideMasters/theme/theme1.xml" Id="R4d1eb3c521da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fca232ca145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d303821a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86afcb85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bee74cbd40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da6a2d32f4f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626c5d03e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eb76e3ac2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3a72117d49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JAHO MUR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 MUR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1 481 071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JAROSLAV HOLIK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Grønngjelet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927 026 279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 MUR HOLDING AS</a:t>
            </a:r>
          </a:p>
        </p:txBody>
      </p:sp>
    </p:spTree>
  </p:cSld>
  <p:clrMapOvr>
    <a:masterClrMapping xmlns:a="http://schemas.openxmlformats.org/drawingml/2006/main"/>
  </p:clrMapOvr>
</p:sld>
</file>